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Anaheim"/>
      <p:regular r:id="rId43"/>
      <p:bold r:id="rId44"/>
    </p:embeddedFont>
    <p:embeddedFont>
      <p:font typeface="Overpass"/>
      <p:regular r:id="rId45"/>
      <p:bold r:id="rId46"/>
      <p:italic r:id="rId47"/>
      <p:boldItalic r:id="rId48"/>
    </p:embeddedFont>
    <p:embeddedFont>
      <p:font typeface="Raleway Black"/>
      <p:bold r:id="rId49"/>
      <p:boldItalic r:id="rId50"/>
    </p:embeddedFont>
    <p:embeddedFont>
      <p:font typeface="PT Sans"/>
      <p:regular r:id="rId51"/>
      <p:bold r:id="rId52"/>
      <p:italic r:id="rId53"/>
      <p:boldItalic r:id="rId54"/>
    </p:embeddedFont>
    <p:embeddedFont>
      <p:font typeface="JetBrains Mono"/>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BEE321-6E98-44BA-9723-EAF9C95D057D}">
  <a:tblStyle styleId="{84BEE321-6E98-44BA-9723-EAF9C95D057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Anaheim-bold.fntdata"/><Relationship Id="rId43" Type="http://schemas.openxmlformats.org/officeDocument/2006/relationships/font" Target="fonts/Anaheim-regular.fntdata"/><Relationship Id="rId46" Type="http://schemas.openxmlformats.org/officeDocument/2006/relationships/font" Target="fonts/Overpass-bold.fntdata"/><Relationship Id="rId45" Type="http://schemas.openxmlformats.org/officeDocument/2006/relationships/font" Target="fonts/Overpas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verpass-boldItalic.fntdata"/><Relationship Id="rId47" Type="http://schemas.openxmlformats.org/officeDocument/2006/relationships/font" Target="fonts/Overpass-italic.fntdata"/><Relationship Id="rId49" Type="http://schemas.openxmlformats.org/officeDocument/2006/relationships/font" Target="fonts/RalewayBlac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regular.fntdata"/><Relationship Id="rId38" Type="http://schemas.openxmlformats.org/officeDocument/2006/relationships/slide" Target="slides/slide33.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regular.fntdata"/><Relationship Id="rId50" Type="http://schemas.openxmlformats.org/officeDocument/2006/relationships/font" Target="fonts/RalewayBlack-boldItalic.fntdata"/><Relationship Id="rId53" Type="http://schemas.openxmlformats.org/officeDocument/2006/relationships/font" Target="fonts/PTSans-italic.fntdata"/><Relationship Id="rId52" Type="http://schemas.openxmlformats.org/officeDocument/2006/relationships/font" Target="fonts/PTSans-bold.fntdata"/><Relationship Id="rId11" Type="http://schemas.openxmlformats.org/officeDocument/2006/relationships/slide" Target="slides/slide6.xml"/><Relationship Id="rId55" Type="http://schemas.openxmlformats.org/officeDocument/2006/relationships/font" Target="fonts/JetBrainsMono-regular.fntdata"/><Relationship Id="rId10" Type="http://schemas.openxmlformats.org/officeDocument/2006/relationships/slide" Target="slides/slide5.xml"/><Relationship Id="rId54" Type="http://schemas.openxmlformats.org/officeDocument/2006/relationships/font" Target="fonts/PTSans-boldItalic.fntdata"/><Relationship Id="rId13" Type="http://schemas.openxmlformats.org/officeDocument/2006/relationships/slide" Target="slides/slide8.xml"/><Relationship Id="rId57" Type="http://schemas.openxmlformats.org/officeDocument/2006/relationships/font" Target="fonts/JetBrainsMono-italic.fntdata"/><Relationship Id="rId12" Type="http://schemas.openxmlformats.org/officeDocument/2006/relationships/slide" Target="slides/slide7.xml"/><Relationship Id="rId56" Type="http://schemas.openxmlformats.org/officeDocument/2006/relationships/font" Target="fonts/JetBrainsMono-bold.fntdata"/><Relationship Id="rId15" Type="http://schemas.openxmlformats.org/officeDocument/2006/relationships/slide" Target="slides/slide10.xml"/><Relationship Id="rId59" Type="http://schemas.openxmlformats.org/officeDocument/2006/relationships/font" Target="fonts/OpenSans-regular.fntdata"/><Relationship Id="rId14" Type="http://schemas.openxmlformats.org/officeDocument/2006/relationships/slide" Target="slides/slide9.xml"/><Relationship Id="rId58" Type="http://schemas.openxmlformats.org/officeDocument/2006/relationships/font" Target="fonts/JetBrainsMon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ae25b24a7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ae25b24a7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These boxplots show the base and week 20 cd4 and cd8 levels for patients who died, indicated in red, and for patients who lived, indicated in blue. For patients who died, the median cd4 levels slightly decreased </a:t>
            </a:r>
            <a:r>
              <a:rPr lang="en"/>
              <a:t>while</a:t>
            </a:r>
            <a:r>
              <a:rPr lang="en"/>
              <a:t> the median cd8 levels also decreased. For patients who lived, the median cd4 levels slightly increased while the median cd8 levels </a:t>
            </a:r>
            <a:r>
              <a:rPr lang="en">
                <a:solidFill>
                  <a:schemeClr val="dk1"/>
                </a:solidFill>
              </a:rPr>
              <a:t>stayed approximately the same.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ae25b24a76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ae25b24a76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the confusion matrix for our random forest model. The results show that there is a precision of 84.85% and a recall of 62.92%. The high precision score indicates that when a model predicts death for a patient, it is highly accurate. However the moderate recall value indicates a higher rate of false </a:t>
            </a:r>
            <a:r>
              <a:rPr lang="en"/>
              <a:t>negatives indicating that the model isn’t able to always accurately predict whether a patient died or not.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**recall measures of the ones that are actually true how many did you to predict to be true</a:t>
            </a:r>
            <a:endParaRPr/>
          </a:p>
          <a:p>
            <a:pPr indent="0" lvl="0" marL="0" rtl="0" algn="l">
              <a:spcBef>
                <a:spcPts val="0"/>
              </a:spcBef>
              <a:spcAft>
                <a:spcPts val="0"/>
              </a:spcAft>
              <a:buClr>
                <a:schemeClr val="dk1"/>
              </a:buClr>
              <a:buSzPts val="1100"/>
              <a:buFont typeface="Arial"/>
              <a:buNone/>
            </a:pPr>
            <a:r>
              <a:rPr lang="en"/>
              <a:t>**precision measures of the ones you predicted to be true how many are actually true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ae25b24a76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ae25b24a76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ran a logistic regression model as well as plotted the ROC curve and </a:t>
            </a:r>
            <a:r>
              <a:rPr lang="en"/>
              <a:t>calculated</a:t>
            </a:r>
            <a:r>
              <a:rPr lang="en"/>
              <a:t> the AUC value. </a:t>
            </a:r>
            <a:r>
              <a:rPr lang="en"/>
              <a:t>The logistic regression summary showed multiple variables that exhibited significant relationships with death status, including time, age, drug use, Karnofsky score, race, whether a patient is symptomatic or asymptomatic, whether the patient was on or off testosterone before the trial, CD4 levels at week 20, and CD8 levels at week 20. The ROC curve hugs the top-left corner of the graph, which indicates high sensitivity (True Positive Rate) and high specificity (low False Positive Rate), so the model has good predictive ability. High AUC Value indicates strong distinguishing ability → ability to differentiate between patients who died vs survived, highlighting that the model is able to </a:t>
            </a:r>
            <a:r>
              <a:rPr lang="en"/>
              <a:t>identify significant predictors of death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ae25b24a76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ae25b24a76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size of the dataset and results from our logistic regression, a LASSO </a:t>
            </a:r>
            <a:r>
              <a:rPr lang="en"/>
              <a:t>logistic</a:t>
            </a:r>
            <a:r>
              <a:rPr lang="en"/>
              <a:t> regression was performed in hopes of narrowing down a smaller subset of predictors that are considered “important” or significant when predicting the death status of patients. Cross-validation was performed beforehand to determine the best tuning parameter (lambda) for the regression, </a:t>
            </a:r>
            <a:r>
              <a:rPr lang="en"/>
              <a:t>which</a:t>
            </a:r>
            <a:r>
              <a:rPr lang="en"/>
              <a:t> was determined to be 0.003261376. This value is very small and indicates a complex model where many variables were kept, which can be seen in the output of the regression summary. Variables such as age, symptomatic status, and race increased the risk of death, while variables like hemophilia status, treatment type, and being off testosterone seemed to lower the risk. The model had an accuracy of 85.2% with an AUC 0.90, demonstrating its ability to successfully predict the death status of patients.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ae25b24a76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ae25b24a76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summarize everything, the confusion </a:t>
            </a:r>
            <a:r>
              <a:rPr lang="en"/>
              <a:t>matrix</a:t>
            </a:r>
            <a:r>
              <a:rPr lang="en"/>
              <a:t> showed a high precision and moderate recall scores. The higher rate of false negative could impact treatment plans for these patients as they are at a higher risk of death than what the model predicts. Both the logistic and LASSO regression model have higher AUC values which means the are good at predicting death status based on several variables predictors. Some notable variables for predicting death status based on these models include age, symptomatic status, race, and whether a patient was on or off testosterone before the trial.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a5c1e53b11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a5c1e53b11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question that we wanted to answer was </a:t>
            </a:r>
            <a:r>
              <a:rPr lang="en"/>
              <a:t>determining</a:t>
            </a:r>
            <a:r>
              <a:rPr lang="en"/>
              <a:t> whether patients experienced a slower or faster progression depending on baseline variables such as their age, gender, etc. or other factors such as whether the patient received antiretroviral treatment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progression of HIV was determined by tracking changes in CD4 and CD8 cell counts, which was calculated by taking the difference in baseline and week 20 measurements.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a5c1e53b11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a5c1e53b11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ae25b24a76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ae25b24a76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significant predictors for CD4 level changes included the time to death (time), the treatment received (trt), the hemophilia status (hemo), previous drug therapy for AIDS outside of ZDV (oprior), the patient’s race (race), and baseline CD4 and CD8 levels (cd40/cd80). We find some significant predictors for the change in CD8 levels, including time to death (time),  the hemophilia status (hemo), previous drug or antiretroviral therapy (z30, oprior, str2), and baseline CD4 and CD8 levels (cd40/cd80). The adjusted R^2 was around 23% for both models, which indicates the models failed to explain a large portion of variability in those levels. Although the regression summaries demonstrated significant results, the diagnostic plots revealed issues with linearity and equal variance, prompting us to work with non-linear models to more accurately demonstrate significant relationships.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ae25b24a76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ae25b24a76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generalized additive model (GAM) to build a non-linear model capable of smoothing non-linear variables, considering the result of the linear regression. The GAM recognized several significant variables, both categorical and numerical. The categorical variables that proved to be significant predictors include trt, race, treat, oprior, hemo, and symptom. </a:t>
            </a:r>
            <a:r>
              <a:rPr lang="en">
                <a:solidFill>
                  <a:schemeClr val="dk1"/>
                </a:solidFill>
              </a:rPr>
              <a:t>Baseline CD4 and CD8 levels, the numeric variables, demonstrated significant nonlinear effects, but </a:t>
            </a:r>
            <a:r>
              <a:rPr lang="en"/>
              <a:t>the model itself had an adjusted R^2 of 19.5%, which is fairly low. Although the model was not able to explain most of the deviance, it converged successfully and identified </a:t>
            </a:r>
            <a:r>
              <a:rPr lang="en"/>
              <a:t>several</a:t>
            </a:r>
            <a:r>
              <a:rPr lang="en"/>
              <a:t> significant variables without smoothness problems.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ae25b24a76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ae25b24a76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generalized additive model (GAM) was also conducted for changes in CD8 levels. The model had an adjusted R^2 of 25% and explained 26% of the </a:t>
            </a:r>
            <a:r>
              <a:rPr lang="en"/>
              <a:t>deviance, which is an improvement from the previous model for CD4 level changes, but still very low. Similarly to the last problem, the model converged successfully and identified significant predictors. The categorical predictors include if the patient received any antiretroviral treatments for HIV prior to the study (str2), whether the patient had ZDV in the 30 days before study start (z30), if the patient had previously undergone drug therapy for their AIDS outside of ZDV (oprior), and whether the patient had hemophilia (hemo) (different from CD4 predictors). Baseline CD4 and CD8 levels demonstrated highly significant nonlinear effects once again, exhibiting how baseline levels are crucial in terms of HIV progression.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6c089a7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6c089a7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3ae25b24a76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3ae25b24a76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Aside from running a generalized additive model, we also conducted random forest regression to predict changes in CD4 and CD8 levels. Random forest models are able to work with rather complex data and average the predictions of several trees to reduce overfitting and improve accuracy. This model was able to explain 35.43% of the variance, which is </a:t>
            </a:r>
            <a:r>
              <a:rPr lang="en"/>
              <a:t>reasonable for biological data that is fairly noisy.</a:t>
            </a:r>
            <a:r>
              <a:rPr lang="en"/>
              <a:t> The model’s performance is fair, but does not provide much insight into the strongest predictors for HIV progression. The variable importance plots indicate that the most important variables are the baseline CD4 levels, the time to death, and the death status itself, which none of them provide insight into how previous treatment or baseline conditions (besides CD4 levels which is given) can affect a patient’s progression.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ae25b24a76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ae25b24a76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random forest regression for the changes in CD8 levels produced a model that </a:t>
            </a:r>
            <a:r>
              <a:rPr lang="en">
                <a:solidFill>
                  <a:schemeClr val="dk1"/>
                </a:solidFill>
              </a:rPr>
              <a:t>explained 31.41% of the variance. Similarly to the previous model for CD4 changes, the most important predictors include baseline CD8 and CD4 levels and time to death. Some variables such as weight, age, and previous retroviral treatment had non-zero results, but still were very low relative to the most important variables.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ae25b24a76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3ae25b24a76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this data analysis, we conclude that the </a:t>
            </a:r>
            <a:r>
              <a:rPr lang="en"/>
              <a:t>models did identify several significant predictors, with the GAM identifying highly significant non-linear effects. However, both of the models’ performances were weak and explained about 20 - 30% of the variance in the changes of CD4 and CD8 levels. These results indicate that other predictors outside of the dataset have more significant effects on the progression of HIV, such as unmeasured biological factors or dynamics within a patient’s viral system. Although baseline CD4 and CD8 levels were considered important in both models, the lack of temporal data led us to calculate the change in levels by utilizing baseline results, which likely explains their strong correlation.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a5c1e53b11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a5c1e53b11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original paper concluded that any of therapy regimens 1, 2, 3 were better than ZDV, but therapy 2 was effective only on treatment-naive patients. We wondered whether specific therapies might be more effective than others on other subgroups of patients.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3a5c1e53b11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3a5c1e53b11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one we took a while to decide on the methods, but we decided to do the following exploratory/initial analysis: first, boxplots to get an idea of the spread of data, then a classification tree to identify if there were any important splits from existing demographic/baseline attributes. Then, we did PCA to reduce number of variables and clustered </a:t>
            </a:r>
            <a:r>
              <a:rPr lang="en"/>
              <a:t>hierarchically</a:t>
            </a:r>
            <a:r>
              <a:rPr lang="en"/>
              <a:t> to obtain subgroups on more abstract factors, and did a basic box plot after that just to see roughly what therapy group might be best on each derived subgroup.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ae25b24a76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3ae25b24a76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we look at the CD4/CD8 at week 20 and delta CD4/CD8 across each treatment group. This graph is very zoomed out due to some notable outliers on the CD8 side; we ended up only using CD4_change as our final "effectiveness of treatment" metric for this question as it is most starting-state agnostic, and impactful in the worsening of HIV. In the interest of time, let's just look at that one in particular: see that treatment 0 (recall, ZDV, our status quo therapy regimen) performs slightly worse (this graph is flipped) than the other three, and treatment 1 is most effective on average across all patients.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ae25b24a76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ae25b24a76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tried to determine which factors might be important in determining the effectiveness of ANY treatment; see this classification tree on CID. We selected a classification tree because it handles both categorical and numerical variables just fine. Overall, the tree is pretty basic and performs... suitably, see that the accuracy is poor but recall is reasonable. It determines that CD40, weight kilograms, and symptomaticness are the primary determinants of whether a patient passed away during the study. We thought about creating subgroups based on cutoffs and/or different mixes of these plus our other myriad variables but decided instead to move onto... [next slide]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3ae25b24a7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3ae25b24a76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Reducing dimensionality instead, to find more abstract/underlying subgroups. FAMD which stands for "Factor analysis of mixed data" is PCA but for both categorical and numerical data, which is exactly what we needed. We obtain 5 primary components that describe 53% of variance in our patients' baseline states. To get an idea of what each abstract dimension represents, we see that component 1 correlates with preanti, z30, etc, metrics that increase with prior HIV treatment. 2 represents weight, age, homosexuality, some lifestyle and physical risks. 3 is much the same as 2, we see that they just swap which factors are more strongly and weakly correlated.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3ae25b24a76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3ae25b24a76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Doing hierarchical clustering (with default parameters) on those 5 dimensions nets us three primary clusters, our subgroups of patient.</a:t>
            </a:r>
            <a:endParaRPr/>
          </a:p>
          <a:p>
            <a:pPr indent="0" lvl="0" marL="0" rtl="0" algn="l">
              <a:spcBef>
                <a:spcPts val="0"/>
              </a:spcBef>
              <a:spcAft>
                <a:spcPts val="0"/>
              </a:spcAft>
              <a:buNone/>
            </a:pPr>
            <a:r>
              <a:rPr lang="en"/>
              <a:t>3 clusters with counts 853, 177, and 1109. From our graphs, we may infer that subgroup 2-green, as they score high on both lifestyle and physicality risks, describes those "at high risk for HIV". Then, subgroup 1-red are those treatment-naive, and subgroup 3-blue are the treatment-experienced.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3ae25b24a7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3ae25b24a7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a quick sanity check to make sure our subgroups are evenly represented in each treatment group. Then, we look at some initial values; we see that the mean efficacy of each treatment vary across subgroups. Still, standard deviation remains quite high, again, more or less par for the course for bio-related data.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3a5c1e53b11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3a5c1e53b11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plot some boxes to visualise spread better; recall that a high loss in CD4 is bad and negative loss is good. We see that ZDV performs on average the worst of all the study's treatment regimen, on all subgroups, and treatment 1 the best. We see that treatment 2 may be only suitable for subgroup 2, as in subgroups 1 &amp; 3 it performs the same or worse than treatment 3. Of course, the overlap is strong and may not translate to a wider population. Still, note that some individuals may be allergic or otherwise can't take a specific therapy regimen so alternatives that perform the same are important to know about.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3ae25b24a76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3ae25b24a76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derived some subgroups, they mostly are informed by HIV risk/experience (shocker!!!); this would impact how long an individual may have had HIV before the study start, be a specific window into socioeconomic factors, or </a:t>
            </a:r>
            <a:r>
              <a:rPr lang="en"/>
              <a:t>impact</a:t>
            </a:r>
            <a:r>
              <a:rPr lang="en"/>
              <a:t> their knowledge about the illness, 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are there subgroups of patients that would benefit more from a specific therapy? Yes, but the differences are not particularly dramatic and need further investigation as to their in-practice importance. Still, it shows that we should move on from ZDV as the status quo therapy as the others uniformly perform better than it.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ae25b24a76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3ae25b24a76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3a5c1e53b11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3a5c1e53b11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monotherapy treatment of just </a:t>
            </a:r>
            <a:r>
              <a:rPr lang="en"/>
              <a:t>Zidovudine, or ZDV, proved to be less effective compared to combination therapies that involved ZDV along with Didanosine or Zalcitabine. Across multiple modeling approaches, several variables consistently emerged as significant predictors for a patient’s outcome or survival status, including symptomatic status, treatment type, if the patient had been on testosterone replacement therapy within the 91-101 weeks before the start of the study, and demographic factors such as age, race, etc. CD4 and CD8 cell counts were consistently determined as sig</a:t>
            </a:r>
            <a:r>
              <a:rPr lang="en"/>
              <a:t>nificant predictors in most models, which is biologically consistent with their role in the immune system and HIV progression. The restricted dataset access greatly limited our ability to study the progression of immune recovery or decline, which is reflected in the results of our non-linear models that demonstrated low accuracy and explained a small portion of variability.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future experiments or further research, we could attempt to obtain the full dataset by filing a FOIA (Freedom of Information Act) request in hopes of acquiring temporal data. Additionally, for evaluation improvements, we could more closely examine the influence of outliers in significant variables and expand on validation metrics as well. More complex models can be performed, such as time-series analyses or mixed-effects models to better understand and account for time-to-event outcomes, or the progression of HIV in patients.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a:t>
            </a:r>
            <a:endParaRPr/>
          </a:p>
          <a:p>
            <a:pPr indent="-298450" lvl="0" marL="457200" rtl="0" algn="l">
              <a:spcBef>
                <a:spcPts val="0"/>
              </a:spcBef>
              <a:spcAft>
                <a:spcPts val="0"/>
              </a:spcAft>
              <a:buSzPts val="1100"/>
              <a:buChar char="-"/>
            </a:pPr>
            <a:r>
              <a:rPr lang="en"/>
              <a:t>CD4 cells are T-helper cells that play an important role in the immune system and often decrease as the virus attacks the cells. CD8 cells are cytotoxic T cells that identify and destroy infected cells and often increase as they are trying to fight the disease.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a5c1e53b1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a5c1e53b1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a5c1e53b11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a5c1e53b11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298450" lvl="0" marL="457200" rtl="0" algn="l">
              <a:spcBef>
                <a:spcPts val="0"/>
              </a:spcBef>
              <a:spcAft>
                <a:spcPts val="0"/>
              </a:spcAft>
              <a:buSzPts val="1100"/>
              <a:buChar char="-"/>
            </a:pPr>
            <a:r>
              <a:rPr lang="en"/>
              <a:t>ZDV was the most prevalent antiretroviral medication at this time </a:t>
            </a:r>
            <a:endParaRPr/>
          </a:p>
          <a:p>
            <a:pPr indent="-298450" lvl="0" marL="457200" rtl="0" algn="l">
              <a:spcBef>
                <a:spcPts val="0"/>
              </a:spcBef>
              <a:spcAft>
                <a:spcPts val="0"/>
              </a:spcAft>
              <a:buSzPts val="1100"/>
              <a:buChar char="-"/>
            </a:pPr>
            <a:r>
              <a:rPr lang="en"/>
              <a:t>1 is considered the “end point” but death is the primary one </a:t>
            </a:r>
            <a:endParaRPr/>
          </a:p>
          <a:p>
            <a:pPr indent="-298450" lvl="0" marL="457200" rtl="0" algn="l">
              <a:spcBef>
                <a:spcPts val="0"/>
              </a:spcBef>
              <a:spcAft>
                <a:spcPts val="0"/>
              </a:spcAft>
              <a:buSzPts val="1100"/>
              <a:buChar char="-"/>
            </a:pPr>
            <a:r>
              <a:rPr lang="en"/>
              <a:t>Increasing CD8 cell counts might actually be bad if you don't have enough CD4 to cope w/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a5c1e53b1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a5c1e53b1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ae25b24a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ae25b24a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analyze this question, we first did an exploratory data analysis to visualize the predictors: we ran histograms to look at cd4 and cd8 levels as well as boxplots to look at death status based on a patient’s cd4 and cd8 levels. We then ran a random </a:t>
            </a:r>
            <a:r>
              <a:rPr lang="en"/>
              <a:t>forest</a:t>
            </a:r>
            <a:r>
              <a:rPr lang="en"/>
              <a:t> model with a confusion matrix. We used a general logistic model with a auc value to determine the significant predictors for death status of </a:t>
            </a:r>
            <a:r>
              <a:rPr lang="en"/>
              <a:t>patients</a:t>
            </a:r>
            <a:r>
              <a:rPr lang="en"/>
              <a:t> as well as a lasso logistic regression </a:t>
            </a:r>
            <a:r>
              <a:rPr lang="en"/>
              <a:t>which</a:t>
            </a:r>
            <a:r>
              <a:rPr lang="en"/>
              <a:t> is helpful for determining if there a smaller subset of predictors that are more important.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ae25b24a7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ae25b24a7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histograms, we analyzed the base spread of the initial CD4/CD8 levels and CD4/CD8 levels at week 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have the histograms for cd4 and cd8 levels at baseline and week 20. As you can see, the graphs are slightly skewed left. There are outliers present esp with cd8 levels at baseline, however we chose to keep these data points in our analysis as we thought it </a:t>
            </a:r>
            <a:r>
              <a:rPr lang="en"/>
              <a:t>would</a:t>
            </a:r>
            <a:r>
              <a:rPr lang="en"/>
              <a:t> be relevant to our dataset</a:t>
            </a: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4688" y="1218425"/>
            <a:ext cx="4393800" cy="20823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b="0" sz="450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4688" y="3371350"/>
            <a:ext cx="4393800" cy="5109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237106" y="227144"/>
            <a:ext cx="952222" cy="319917"/>
            <a:chOff x="1608712" y="575096"/>
            <a:chExt cx="675431" cy="226924"/>
          </a:xfrm>
        </p:grpSpPr>
        <p:sp>
          <p:nvSpPr>
            <p:cNvPr id="12" name="Google Shape;12;p2"/>
            <p:cNvSpPr/>
            <p:nvPr/>
          </p:nvSpPr>
          <p:spPr>
            <a:xfrm>
              <a:off x="160871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 name="Google Shape;13;p2"/>
            <p:cNvSpPr/>
            <p:nvPr/>
          </p:nvSpPr>
          <p:spPr>
            <a:xfrm>
              <a:off x="1768398"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 name="Google Shape;14;p2"/>
            <p:cNvSpPr/>
            <p:nvPr/>
          </p:nvSpPr>
          <p:spPr>
            <a:xfrm>
              <a:off x="1763436"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 name="Google Shape;15;p2"/>
            <p:cNvSpPr/>
            <p:nvPr/>
          </p:nvSpPr>
          <p:spPr>
            <a:xfrm>
              <a:off x="1923122"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 name="Google Shape;16;p2"/>
            <p:cNvSpPr/>
            <p:nvPr/>
          </p:nvSpPr>
          <p:spPr>
            <a:xfrm>
              <a:off x="190784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 name="Google Shape;17;p2"/>
            <p:cNvSpPr/>
            <p:nvPr/>
          </p:nvSpPr>
          <p:spPr>
            <a:xfrm>
              <a:off x="2067525"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 name="Google Shape;18;p2"/>
            <p:cNvSpPr/>
            <p:nvPr/>
          </p:nvSpPr>
          <p:spPr>
            <a:xfrm>
              <a:off x="206256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 name="Google Shape;19;p2"/>
            <p:cNvSpPr/>
            <p:nvPr/>
          </p:nvSpPr>
          <p:spPr>
            <a:xfrm>
              <a:off x="2222250"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6" name="Shape 146"/>
        <p:cNvGrpSpPr/>
        <p:nvPr/>
      </p:nvGrpSpPr>
      <p:grpSpPr>
        <a:xfrm>
          <a:off x="0" y="0"/>
          <a:ext cx="0" cy="0"/>
          <a:chOff x="0" y="0"/>
          <a:chExt cx="0" cy="0"/>
        </a:xfrm>
      </p:grpSpPr>
      <p:sp>
        <p:nvSpPr>
          <p:cNvPr id="147" name="Google Shape;147;p11"/>
          <p:cNvSpPr txBox="1"/>
          <p:nvPr>
            <p:ph hasCustomPrompt="1" type="title"/>
          </p:nvPr>
        </p:nvSpPr>
        <p:spPr>
          <a:xfrm>
            <a:off x="1957750" y="1728450"/>
            <a:ext cx="5228400" cy="1045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0" sz="6000">
                <a:solidFill>
                  <a:schemeClr val="accent4"/>
                </a:solidFill>
                <a:latin typeface="Raleway Black"/>
                <a:ea typeface="Raleway Black"/>
                <a:cs typeface="Raleway Black"/>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8" name="Google Shape;148;p11"/>
          <p:cNvSpPr txBox="1"/>
          <p:nvPr>
            <p:ph idx="1" type="subTitle"/>
          </p:nvPr>
        </p:nvSpPr>
        <p:spPr>
          <a:xfrm>
            <a:off x="1957750" y="2849850"/>
            <a:ext cx="52284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49" name="Google Shape;149;p11"/>
          <p:cNvGrpSpPr/>
          <p:nvPr/>
        </p:nvGrpSpPr>
        <p:grpSpPr>
          <a:xfrm rot="10800000">
            <a:off x="120759" y="3996294"/>
            <a:ext cx="918699" cy="1070147"/>
            <a:chOff x="5625948" y="2664019"/>
            <a:chExt cx="918699" cy="1070147"/>
          </a:xfrm>
        </p:grpSpPr>
        <p:sp>
          <p:nvSpPr>
            <p:cNvPr id="150" name="Google Shape;150;p11"/>
            <p:cNvSpPr/>
            <p:nvPr/>
          </p:nvSpPr>
          <p:spPr>
            <a:xfrm flipH="1">
              <a:off x="5894547" y="3012066"/>
              <a:ext cx="650100" cy="722100"/>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5625948" y="2664019"/>
              <a:ext cx="313500" cy="3480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2" name="Shape 1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3" name="Shape 153"/>
        <p:cNvGrpSpPr/>
        <p:nvPr/>
      </p:nvGrpSpPr>
      <p:grpSpPr>
        <a:xfrm>
          <a:off x="0" y="0"/>
          <a:ext cx="0" cy="0"/>
          <a:chOff x="0" y="0"/>
          <a:chExt cx="0" cy="0"/>
        </a:xfrm>
      </p:grpSpPr>
      <p:grpSp>
        <p:nvGrpSpPr>
          <p:cNvPr id="154" name="Google Shape;154;p13"/>
          <p:cNvGrpSpPr/>
          <p:nvPr/>
        </p:nvGrpSpPr>
        <p:grpSpPr>
          <a:xfrm>
            <a:off x="-721111" y="-974986"/>
            <a:ext cx="11721963" cy="7487260"/>
            <a:chOff x="-721111" y="-974986"/>
            <a:chExt cx="11721963" cy="7487260"/>
          </a:xfrm>
        </p:grpSpPr>
        <p:sp>
          <p:nvSpPr>
            <p:cNvPr id="155" name="Google Shape;155;p13"/>
            <p:cNvSpPr/>
            <p:nvPr/>
          </p:nvSpPr>
          <p:spPr>
            <a:xfrm rot="10800000">
              <a:off x="8347485" y="-974986"/>
              <a:ext cx="2653366" cy="264985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6" name="Google Shape;156;p13"/>
            <p:cNvGrpSpPr/>
            <p:nvPr/>
          </p:nvGrpSpPr>
          <p:grpSpPr>
            <a:xfrm>
              <a:off x="-721111" y="3588349"/>
              <a:ext cx="2259549" cy="2923926"/>
              <a:chOff x="-721111" y="3588349"/>
              <a:chExt cx="2259549" cy="2923926"/>
            </a:xfrm>
          </p:grpSpPr>
          <p:sp>
            <p:nvSpPr>
              <p:cNvPr id="157" name="Google Shape;157;p13"/>
              <p:cNvSpPr/>
              <p:nvPr/>
            </p:nvSpPr>
            <p:spPr>
              <a:xfrm flipH="1">
                <a:off x="-721111" y="4256026"/>
                <a:ext cx="2259549" cy="2256248"/>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8" name="Google Shape;158;p13"/>
              <p:cNvGrpSpPr/>
              <p:nvPr/>
            </p:nvGrpSpPr>
            <p:grpSpPr>
              <a:xfrm rot="-5400000">
                <a:off x="-77895" y="3901001"/>
                <a:ext cx="945222" cy="319917"/>
                <a:chOff x="1608712" y="575096"/>
                <a:chExt cx="670466" cy="226924"/>
              </a:xfrm>
            </p:grpSpPr>
            <p:sp>
              <p:nvSpPr>
                <p:cNvPr id="159" name="Google Shape;159;p13"/>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 name="Google Shape;160;p13"/>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13"/>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13"/>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p13"/>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4" name="Google Shape;164;p13"/>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5" name="Google Shape;165;p13"/>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6" name="Google Shape;166;p13"/>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sp>
        <p:nvSpPr>
          <p:cNvPr id="167" name="Google Shape;167;p13"/>
          <p:cNvSpPr txBox="1"/>
          <p:nvPr>
            <p:ph type="title"/>
          </p:nvPr>
        </p:nvSpPr>
        <p:spPr>
          <a:xfrm>
            <a:off x="720000" y="445025"/>
            <a:ext cx="7704000" cy="693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3"/>
          <p:cNvSpPr txBox="1"/>
          <p:nvPr>
            <p:ph hasCustomPrompt="1" idx="2" type="title"/>
          </p:nvPr>
        </p:nvSpPr>
        <p:spPr>
          <a:xfrm>
            <a:off x="720000" y="1790975"/>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3"/>
          <p:cNvSpPr txBox="1"/>
          <p:nvPr>
            <p:ph hasCustomPrompt="1" idx="3" type="title"/>
          </p:nvPr>
        </p:nvSpPr>
        <p:spPr>
          <a:xfrm>
            <a:off x="4578775" y="1790975"/>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p:nvPr>
            <p:ph hasCustomPrompt="1" idx="4" type="title"/>
          </p:nvPr>
        </p:nvSpPr>
        <p:spPr>
          <a:xfrm>
            <a:off x="720000" y="2618423"/>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1" name="Google Shape;171;p13"/>
          <p:cNvSpPr txBox="1"/>
          <p:nvPr>
            <p:ph hasCustomPrompt="1" idx="5" type="title"/>
          </p:nvPr>
        </p:nvSpPr>
        <p:spPr>
          <a:xfrm>
            <a:off x="4578775" y="2618423"/>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p:nvPr>
            <p:ph hasCustomPrompt="1" idx="6" type="title"/>
          </p:nvPr>
        </p:nvSpPr>
        <p:spPr>
          <a:xfrm>
            <a:off x="720000" y="3445950"/>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p:nvPr>
            <p:ph hasCustomPrompt="1" idx="7" type="title"/>
          </p:nvPr>
        </p:nvSpPr>
        <p:spPr>
          <a:xfrm>
            <a:off x="4578775" y="3445950"/>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p:nvPr>
            <p:ph idx="1" type="subTitle"/>
          </p:nvPr>
        </p:nvSpPr>
        <p:spPr>
          <a:xfrm>
            <a:off x="1454705" y="1790975"/>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5" name="Google Shape;175;p13"/>
          <p:cNvSpPr txBox="1"/>
          <p:nvPr>
            <p:ph idx="8" type="subTitle"/>
          </p:nvPr>
        </p:nvSpPr>
        <p:spPr>
          <a:xfrm>
            <a:off x="1454700" y="2618423"/>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6" name="Google Shape;176;p13"/>
          <p:cNvSpPr txBox="1"/>
          <p:nvPr>
            <p:ph idx="9" type="subTitle"/>
          </p:nvPr>
        </p:nvSpPr>
        <p:spPr>
          <a:xfrm>
            <a:off x="1454704" y="3445950"/>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7" name="Google Shape;177;p13"/>
          <p:cNvSpPr txBox="1"/>
          <p:nvPr>
            <p:ph idx="13" type="subTitle"/>
          </p:nvPr>
        </p:nvSpPr>
        <p:spPr>
          <a:xfrm>
            <a:off x="5313475" y="1790975"/>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8" name="Google Shape;178;p13"/>
          <p:cNvSpPr txBox="1"/>
          <p:nvPr>
            <p:ph idx="14" type="subTitle"/>
          </p:nvPr>
        </p:nvSpPr>
        <p:spPr>
          <a:xfrm>
            <a:off x="5313475" y="2618423"/>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9" name="Google Shape;179;p13"/>
          <p:cNvSpPr txBox="1"/>
          <p:nvPr>
            <p:ph idx="15" type="subTitle"/>
          </p:nvPr>
        </p:nvSpPr>
        <p:spPr>
          <a:xfrm>
            <a:off x="5313475" y="3445950"/>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180" name="Google Shape;180;p13"/>
          <p:cNvGrpSpPr/>
          <p:nvPr/>
        </p:nvGrpSpPr>
        <p:grpSpPr>
          <a:xfrm rot="-5400000">
            <a:off x="-77895" y="3901001"/>
            <a:ext cx="945222" cy="319917"/>
            <a:chOff x="1608712" y="575096"/>
            <a:chExt cx="670466" cy="226924"/>
          </a:xfrm>
        </p:grpSpPr>
        <p:sp>
          <p:nvSpPr>
            <p:cNvPr id="181" name="Google Shape;181;p13"/>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2" name="Google Shape;182;p13"/>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3" name="Google Shape;183;p13"/>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4" name="Google Shape;184;p13"/>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13"/>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Google Shape;186;p13"/>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7" name="Google Shape;187;p13"/>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8" name="Google Shape;188;p13"/>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89" name="Google Shape;189;p13"/>
          <p:cNvGrpSpPr/>
          <p:nvPr/>
        </p:nvGrpSpPr>
        <p:grpSpPr>
          <a:xfrm>
            <a:off x="7575228" y="179552"/>
            <a:ext cx="1140297" cy="999196"/>
            <a:chOff x="7575228" y="179552"/>
            <a:chExt cx="1140297" cy="999196"/>
          </a:xfrm>
        </p:grpSpPr>
        <p:grpSp>
          <p:nvGrpSpPr>
            <p:cNvPr id="190" name="Google Shape;190;p13"/>
            <p:cNvGrpSpPr/>
            <p:nvPr/>
          </p:nvGrpSpPr>
          <p:grpSpPr>
            <a:xfrm>
              <a:off x="8116148" y="275809"/>
              <a:ext cx="599377" cy="902940"/>
              <a:chOff x="7959998" y="275809"/>
              <a:chExt cx="599377" cy="902940"/>
            </a:xfrm>
          </p:grpSpPr>
          <p:sp>
            <p:nvSpPr>
              <p:cNvPr id="191" name="Google Shape;191;p13"/>
              <p:cNvSpPr/>
              <p:nvPr/>
            </p:nvSpPr>
            <p:spPr>
              <a:xfrm rot="10800000">
                <a:off x="8325211" y="944585"/>
                <a:ext cx="234164" cy="23416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 name="Google Shape;192;p13"/>
              <p:cNvSpPr/>
              <p:nvPr/>
            </p:nvSpPr>
            <p:spPr>
              <a:xfrm rot="10800000">
                <a:off x="7959998" y="275809"/>
                <a:ext cx="365191" cy="36519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3" name="Google Shape;193;p13"/>
            <p:cNvSpPr/>
            <p:nvPr/>
          </p:nvSpPr>
          <p:spPr>
            <a:xfrm rot="10800000">
              <a:off x="7575228" y="179552"/>
              <a:ext cx="156974" cy="15697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4" name="Shape 194"/>
        <p:cNvGrpSpPr/>
        <p:nvPr/>
      </p:nvGrpSpPr>
      <p:grpSpPr>
        <a:xfrm>
          <a:off x="0" y="0"/>
          <a:ext cx="0" cy="0"/>
          <a:chOff x="0" y="0"/>
          <a:chExt cx="0" cy="0"/>
        </a:xfrm>
      </p:grpSpPr>
      <p:sp>
        <p:nvSpPr>
          <p:cNvPr id="195" name="Google Shape;195;p14"/>
          <p:cNvSpPr txBox="1"/>
          <p:nvPr>
            <p:ph type="title"/>
          </p:nvPr>
        </p:nvSpPr>
        <p:spPr>
          <a:xfrm>
            <a:off x="3627775" y="3172500"/>
            <a:ext cx="48030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a:latin typeface="Raleway Black"/>
                <a:ea typeface="Raleway Black"/>
                <a:cs typeface="Raleway Black"/>
                <a:sym typeface="Raleway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6" name="Google Shape;196;p14"/>
          <p:cNvSpPr txBox="1"/>
          <p:nvPr>
            <p:ph idx="1" type="subTitle"/>
          </p:nvPr>
        </p:nvSpPr>
        <p:spPr>
          <a:xfrm>
            <a:off x="3627700" y="1309200"/>
            <a:ext cx="48030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97" name="Google Shape;197;p14"/>
          <p:cNvSpPr/>
          <p:nvPr/>
        </p:nvSpPr>
        <p:spPr>
          <a:xfrm rot="10800000">
            <a:off x="-1356121" y="-493627"/>
            <a:ext cx="2069345" cy="2066251"/>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98" name="Google Shape;198;p14"/>
          <p:cNvGrpSpPr/>
          <p:nvPr/>
        </p:nvGrpSpPr>
        <p:grpSpPr>
          <a:xfrm>
            <a:off x="8375425" y="-39736"/>
            <a:ext cx="549539" cy="1238562"/>
            <a:chOff x="8375425" y="-39736"/>
            <a:chExt cx="549539" cy="1238562"/>
          </a:xfrm>
        </p:grpSpPr>
        <p:sp>
          <p:nvSpPr>
            <p:cNvPr id="199" name="Google Shape;199;p14"/>
            <p:cNvSpPr/>
            <p:nvPr/>
          </p:nvSpPr>
          <p:spPr>
            <a:xfrm flipH="1" rot="10800000">
              <a:off x="8375425" y="-39736"/>
              <a:ext cx="463787" cy="46378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 name="Google Shape;200;p14"/>
            <p:cNvSpPr/>
            <p:nvPr/>
          </p:nvSpPr>
          <p:spPr>
            <a:xfrm flipH="1" rot="10800000">
              <a:off x="8667449" y="941311"/>
              <a:ext cx="257515" cy="25751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01" name="Shape 201"/>
        <p:cNvGrpSpPr/>
        <p:nvPr/>
      </p:nvGrpSpPr>
      <p:grpSpPr>
        <a:xfrm>
          <a:off x="0" y="0"/>
          <a:ext cx="0" cy="0"/>
          <a:chOff x="0" y="0"/>
          <a:chExt cx="0" cy="0"/>
        </a:xfrm>
      </p:grpSpPr>
      <p:sp>
        <p:nvSpPr>
          <p:cNvPr id="202" name="Google Shape;202;p15"/>
          <p:cNvSpPr txBox="1"/>
          <p:nvPr>
            <p:ph type="title"/>
          </p:nvPr>
        </p:nvSpPr>
        <p:spPr>
          <a:xfrm>
            <a:off x="720000" y="1093600"/>
            <a:ext cx="37035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15"/>
          <p:cNvSpPr txBox="1"/>
          <p:nvPr>
            <p:ph idx="1" type="subTitle"/>
          </p:nvPr>
        </p:nvSpPr>
        <p:spPr>
          <a:xfrm>
            <a:off x="720000" y="3047550"/>
            <a:ext cx="3703500" cy="798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4" name="Google Shape;204;p15"/>
          <p:cNvSpPr/>
          <p:nvPr>
            <p:ph idx="2" type="pic"/>
          </p:nvPr>
        </p:nvSpPr>
        <p:spPr>
          <a:xfrm>
            <a:off x="5273100" y="533863"/>
            <a:ext cx="2910000" cy="4075800"/>
          </a:xfrm>
          <a:prstGeom prst="rect">
            <a:avLst/>
          </a:prstGeom>
          <a:noFill/>
          <a:ln>
            <a:noFill/>
          </a:ln>
        </p:spPr>
      </p:sp>
      <p:grpSp>
        <p:nvGrpSpPr>
          <p:cNvPr id="205" name="Google Shape;205;p15"/>
          <p:cNvGrpSpPr/>
          <p:nvPr/>
        </p:nvGrpSpPr>
        <p:grpSpPr>
          <a:xfrm>
            <a:off x="23157" y="3778945"/>
            <a:ext cx="1016303" cy="1287803"/>
            <a:chOff x="5625948" y="2664019"/>
            <a:chExt cx="1016303" cy="1287803"/>
          </a:xfrm>
        </p:grpSpPr>
        <p:sp>
          <p:nvSpPr>
            <p:cNvPr id="206" name="Google Shape;206;p15"/>
            <p:cNvSpPr/>
            <p:nvPr/>
          </p:nvSpPr>
          <p:spPr>
            <a:xfrm flipH="1">
              <a:off x="5894547" y="3012066"/>
              <a:ext cx="650100" cy="722100"/>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flipH="1">
              <a:off x="5625948" y="2664019"/>
              <a:ext cx="313500" cy="3480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flipH="1">
              <a:off x="6424750" y="3710322"/>
              <a:ext cx="217500" cy="2415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09" name="Shape 209"/>
        <p:cNvGrpSpPr/>
        <p:nvPr/>
      </p:nvGrpSpPr>
      <p:grpSpPr>
        <a:xfrm>
          <a:off x="0" y="0"/>
          <a:ext cx="0" cy="0"/>
          <a:chOff x="0" y="0"/>
          <a:chExt cx="0" cy="0"/>
        </a:xfrm>
      </p:grpSpPr>
      <p:sp>
        <p:nvSpPr>
          <p:cNvPr id="210" name="Google Shape;210;p16"/>
          <p:cNvSpPr txBox="1"/>
          <p:nvPr>
            <p:ph type="title"/>
          </p:nvPr>
        </p:nvSpPr>
        <p:spPr>
          <a:xfrm>
            <a:off x="720000" y="1471650"/>
            <a:ext cx="31500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16"/>
          <p:cNvSpPr txBox="1"/>
          <p:nvPr>
            <p:ph idx="1" type="subTitle"/>
          </p:nvPr>
        </p:nvSpPr>
        <p:spPr>
          <a:xfrm>
            <a:off x="720000" y="2627175"/>
            <a:ext cx="3150000" cy="789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16"/>
          <p:cNvSpPr/>
          <p:nvPr/>
        </p:nvSpPr>
        <p:spPr>
          <a:xfrm>
            <a:off x="-309700" y="-3062875"/>
            <a:ext cx="3975824" cy="3975824"/>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13" name="Google Shape;213;p16"/>
          <p:cNvGrpSpPr/>
          <p:nvPr/>
        </p:nvGrpSpPr>
        <p:grpSpPr>
          <a:xfrm rot="-5400000">
            <a:off x="8280756" y="433169"/>
            <a:ext cx="952222" cy="319917"/>
            <a:chOff x="1608712" y="575096"/>
            <a:chExt cx="675431" cy="226924"/>
          </a:xfrm>
        </p:grpSpPr>
        <p:sp>
          <p:nvSpPr>
            <p:cNvPr id="214" name="Google Shape;214;p16"/>
            <p:cNvSpPr/>
            <p:nvPr/>
          </p:nvSpPr>
          <p:spPr>
            <a:xfrm>
              <a:off x="160871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5" name="Google Shape;215;p16"/>
            <p:cNvSpPr/>
            <p:nvPr/>
          </p:nvSpPr>
          <p:spPr>
            <a:xfrm>
              <a:off x="1768398"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6" name="Google Shape;216;p16"/>
            <p:cNvSpPr/>
            <p:nvPr/>
          </p:nvSpPr>
          <p:spPr>
            <a:xfrm>
              <a:off x="1763436"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7" name="Google Shape;217;p16"/>
            <p:cNvSpPr/>
            <p:nvPr/>
          </p:nvSpPr>
          <p:spPr>
            <a:xfrm>
              <a:off x="1923122"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8" name="Google Shape;218;p16"/>
            <p:cNvSpPr/>
            <p:nvPr/>
          </p:nvSpPr>
          <p:spPr>
            <a:xfrm>
              <a:off x="190784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9" name="Google Shape;219;p16"/>
            <p:cNvSpPr/>
            <p:nvPr/>
          </p:nvSpPr>
          <p:spPr>
            <a:xfrm>
              <a:off x="2067525"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0" name="Google Shape;220;p16"/>
            <p:cNvSpPr/>
            <p:nvPr/>
          </p:nvSpPr>
          <p:spPr>
            <a:xfrm>
              <a:off x="206256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1" name="Google Shape;221;p16"/>
            <p:cNvSpPr/>
            <p:nvPr/>
          </p:nvSpPr>
          <p:spPr>
            <a:xfrm>
              <a:off x="2222250"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22" name="Shape 222"/>
        <p:cNvGrpSpPr/>
        <p:nvPr/>
      </p:nvGrpSpPr>
      <p:grpSpPr>
        <a:xfrm>
          <a:off x="0" y="0"/>
          <a:ext cx="0" cy="0"/>
          <a:chOff x="0" y="0"/>
          <a:chExt cx="0" cy="0"/>
        </a:xfrm>
      </p:grpSpPr>
      <p:sp>
        <p:nvSpPr>
          <p:cNvPr id="223" name="Google Shape;223;p17"/>
          <p:cNvSpPr txBox="1"/>
          <p:nvPr>
            <p:ph type="title"/>
          </p:nvPr>
        </p:nvSpPr>
        <p:spPr>
          <a:xfrm>
            <a:off x="4837200" y="1868825"/>
            <a:ext cx="3593400" cy="69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4" name="Google Shape;224;p17"/>
          <p:cNvSpPr txBox="1"/>
          <p:nvPr>
            <p:ph idx="1" type="subTitle"/>
          </p:nvPr>
        </p:nvSpPr>
        <p:spPr>
          <a:xfrm>
            <a:off x="4837225" y="2562000"/>
            <a:ext cx="3593400" cy="82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5" name="Google Shape;225;p17"/>
          <p:cNvSpPr/>
          <p:nvPr/>
        </p:nvSpPr>
        <p:spPr>
          <a:xfrm>
            <a:off x="4259237" y="4075275"/>
            <a:ext cx="5028079" cy="5028079"/>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26" name="Google Shape;226;p17"/>
          <p:cNvGrpSpPr/>
          <p:nvPr/>
        </p:nvGrpSpPr>
        <p:grpSpPr>
          <a:xfrm rot="-5400000">
            <a:off x="-216193" y="4658240"/>
            <a:ext cx="1069597" cy="465414"/>
            <a:chOff x="1984132" y="3826752"/>
            <a:chExt cx="1069597" cy="465414"/>
          </a:xfrm>
        </p:grpSpPr>
        <p:sp>
          <p:nvSpPr>
            <p:cNvPr id="227" name="Google Shape;227;p17"/>
            <p:cNvSpPr/>
            <p:nvPr/>
          </p:nvSpPr>
          <p:spPr>
            <a:xfrm>
              <a:off x="1984132" y="4192938"/>
              <a:ext cx="99228" cy="99228"/>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8" name="Google Shape;228;p17"/>
            <p:cNvSpPr/>
            <p:nvPr/>
          </p:nvSpPr>
          <p:spPr>
            <a:xfrm>
              <a:off x="2226717" y="4192938"/>
              <a:ext cx="99228" cy="99228"/>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9" name="Google Shape;229;p17"/>
            <p:cNvSpPr/>
            <p:nvPr/>
          </p:nvSpPr>
          <p:spPr>
            <a:xfrm>
              <a:off x="2469302" y="4192938"/>
              <a:ext cx="99228" cy="99228"/>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0" name="Google Shape;230;p17"/>
            <p:cNvSpPr/>
            <p:nvPr/>
          </p:nvSpPr>
          <p:spPr>
            <a:xfrm>
              <a:off x="2711887" y="4192938"/>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1" name="Google Shape;231;p17"/>
            <p:cNvSpPr/>
            <p:nvPr/>
          </p:nvSpPr>
          <p:spPr>
            <a:xfrm>
              <a:off x="1984132" y="4017381"/>
              <a:ext cx="99228" cy="99228"/>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2" name="Google Shape;232;p17"/>
            <p:cNvSpPr/>
            <p:nvPr/>
          </p:nvSpPr>
          <p:spPr>
            <a:xfrm>
              <a:off x="2226717" y="4017381"/>
              <a:ext cx="99228" cy="99228"/>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 name="Google Shape;233;p17"/>
            <p:cNvSpPr/>
            <p:nvPr/>
          </p:nvSpPr>
          <p:spPr>
            <a:xfrm>
              <a:off x="2469302" y="4017381"/>
              <a:ext cx="99228" cy="99228"/>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4" name="Google Shape;234;p17"/>
            <p:cNvSpPr/>
            <p:nvPr/>
          </p:nvSpPr>
          <p:spPr>
            <a:xfrm>
              <a:off x="2711887" y="4017381"/>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 name="Google Shape;235;p17"/>
            <p:cNvSpPr/>
            <p:nvPr/>
          </p:nvSpPr>
          <p:spPr>
            <a:xfrm>
              <a:off x="1984132" y="3826752"/>
              <a:ext cx="99228" cy="99228"/>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 name="Google Shape;236;p17"/>
            <p:cNvSpPr/>
            <p:nvPr/>
          </p:nvSpPr>
          <p:spPr>
            <a:xfrm>
              <a:off x="2226717" y="3826752"/>
              <a:ext cx="99228" cy="99228"/>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 name="Google Shape;237;p17"/>
            <p:cNvSpPr/>
            <p:nvPr/>
          </p:nvSpPr>
          <p:spPr>
            <a:xfrm>
              <a:off x="2469302" y="3826752"/>
              <a:ext cx="99228" cy="99228"/>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 name="Google Shape;238;p17"/>
            <p:cNvSpPr/>
            <p:nvPr/>
          </p:nvSpPr>
          <p:spPr>
            <a:xfrm>
              <a:off x="2711887" y="3826752"/>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 name="Google Shape;239;p17"/>
            <p:cNvSpPr/>
            <p:nvPr/>
          </p:nvSpPr>
          <p:spPr>
            <a:xfrm>
              <a:off x="2954494" y="4192938"/>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 name="Google Shape;240;p17"/>
            <p:cNvSpPr/>
            <p:nvPr/>
          </p:nvSpPr>
          <p:spPr>
            <a:xfrm>
              <a:off x="2954494" y="4017381"/>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 name="Google Shape;241;p17"/>
            <p:cNvSpPr/>
            <p:nvPr/>
          </p:nvSpPr>
          <p:spPr>
            <a:xfrm>
              <a:off x="2954494" y="3826752"/>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242" name="Google Shape;242;p17"/>
          <p:cNvGrpSpPr/>
          <p:nvPr/>
        </p:nvGrpSpPr>
        <p:grpSpPr>
          <a:xfrm>
            <a:off x="8090751" y="206667"/>
            <a:ext cx="908404" cy="1008532"/>
            <a:chOff x="8090751" y="206667"/>
            <a:chExt cx="908404" cy="1008532"/>
          </a:xfrm>
        </p:grpSpPr>
        <p:sp>
          <p:nvSpPr>
            <p:cNvPr id="243" name="Google Shape;243;p17"/>
            <p:cNvSpPr/>
            <p:nvPr/>
          </p:nvSpPr>
          <p:spPr>
            <a:xfrm>
              <a:off x="8755927" y="206667"/>
              <a:ext cx="243227" cy="24322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 name="Google Shape;244;p17"/>
            <p:cNvSpPr/>
            <p:nvPr/>
          </p:nvSpPr>
          <p:spPr>
            <a:xfrm>
              <a:off x="8466980" y="781409"/>
              <a:ext cx="433790" cy="43379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 name="Google Shape;245;p17"/>
            <p:cNvSpPr/>
            <p:nvPr/>
          </p:nvSpPr>
          <p:spPr>
            <a:xfrm>
              <a:off x="8090751" y="359804"/>
              <a:ext cx="147244" cy="14724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46" name="Shape 246"/>
        <p:cNvGrpSpPr/>
        <p:nvPr/>
      </p:nvGrpSpPr>
      <p:grpSpPr>
        <a:xfrm>
          <a:off x="0" y="0"/>
          <a:ext cx="0" cy="0"/>
          <a:chOff x="0" y="0"/>
          <a:chExt cx="0" cy="0"/>
        </a:xfrm>
      </p:grpSpPr>
      <p:sp>
        <p:nvSpPr>
          <p:cNvPr id="247" name="Google Shape;24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5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8" name="Google Shape;248;p18"/>
          <p:cNvSpPr txBox="1"/>
          <p:nvPr>
            <p:ph idx="1" type="subTitle"/>
          </p:nvPr>
        </p:nvSpPr>
        <p:spPr>
          <a:xfrm>
            <a:off x="1694675" y="3315500"/>
            <a:ext cx="6729300" cy="892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atin typeface="Overpass"/>
                <a:ea typeface="Overpass"/>
                <a:cs typeface="Overpass"/>
                <a:sym typeface="Overpass"/>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9" name="Google Shape;249;p18"/>
          <p:cNvSpPr txBox="1"/>
          <p:nvPr>
            <p:ph idx="2" type="subTitle"/>
          </p:nvPr>
        </p:nvSpPr>
        <p:spPr>
          <a:xfrm>
            <a:off x="1694700" y="1875100"/>
            <a:ext cx="6729300" cy="892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atin typeface="Overpass"/>
                <a:ea typeface="Overpass"/>
                <a:cs typeface="Overpass"/>
                <a:sym typeface="Overpass"/>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0" name="Google Shape;250;p18"/>
          <p:cNvSpPr txBox="1"/>
          <p:nvPr>
            <p:ph idx="3" type="subTitle"/>
          </p:nvPr>
        </p:nvSpPr>
        <p:spPr>
          <a:xfrm>
            <a:off x="1694675" y="1470250"/>
            <a:ext cx="67293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1" name="Google Shape;251;p18"/>
          <p:cNvSpPr txBox="1"/>
          <p:nvPr>
            <p:ph idx="4" type="subTitle"/>
          </p:nvPr>
        </p:nvSpPr>
        <p:spPr>
          <a:xfrm>
            <a:off x="1694700" y="2910500"/>
            <a:ext cx="67293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252" name="Google Shape;252;p18"/>
          <p:cNvGrpSpPr/>
          <p:nvPr/>
        </p:nvGrpSpPr>
        <p:grpSpPr>
          <a:xfrm>
            <a:off x="-48339" y="-1329437"/>
            <a:ext cx="2101435" cy="2100160"/>
            <a:chOff x="-48339" y="-1329437"/>
            <a:chExt cx="2101435" cy="2100160"/>
          </a:xfrm>
        </p:grpSpPr>
        <p:sp>
          <p:nvSpPr>
            <p:cNvPr id="253" name="Google Shape;253;p18"/>
            <p:cNvSpPr/>
            <p:nvPr/>
          </p:nvSpPr>
          <p:spPr>
            <a:xfrm rot="10800000">
              <a:off x="199742" y="-1329437"/>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54" name="Google Shape;254;p18"/>
            <p:cNvGrpSpPr/>
            <p:nvPr/>
          </p:nvGrpSpPr>
          <p:grpSpPr>
            <a:xfrm>
              <a:off x="-48339" y="-12"/>
              <a:ext cx="727117" cy="770735"/>
              <a:chOff x="5137170" y="1563182"/>
              <a:chExt cx="584358" cy="619462"/>
            </a:xfrm>
          </p:grpSpPr>
          <p:sp>
            <p:nvSpPr>
              <p:cNvPr id="255" name="Google Shape;255;p18"/>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 name="Google Shape;256;p18"/>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 name="Google Shape;257;p18"/>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 name="Google Shape;258;p18"/>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 name="Google Shape;259;p18"/>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 name="Google Shape;260;p18"/>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 name="Google Shape;261;p18"/>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 name="Google Shape;262;p18"/>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 name="Google Shape;263;p18"/>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 name="Google Shape;264;p18"/>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 name="Google Shape;265;p18"/>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 name="Google Shape;266;p18"/>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 name="Google Shape;267;p18"/>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 name="Google Shape;268;p18"/>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 name="Google Shape;269;p18"/>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 name="Google Shape;270;p18"/>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271" name="Google Shape;271;p18"/>
          <p:cNvGrpSpPr/>
          <p:nvPr/>
        </p:nvGrpSpPr>
        <p:grpSpPr>
          <a:xfrm>
            <a:off x="8065839" y="153788"/>
            <a:ext cx="926337" cy="1363460"/>
            <a:chOff x="8065839" y="153788"/>
            <a:chExt cx="926337" cy="1363460"/>
          </a:xfrm>
        </p:grpSpPr>
        <p:sp>
          <p:nvSpPr>
            <p:cNvPr id="272" name="Google Shape;272;p18"/>
            <p:cNvSpPr/>
            <p:nvPr/>
          </p:nvSpPr>
          <p:spPr>
            <a:xfrm>
              <a:off x="8664287" y="1257139"/>
              <a:ext cx="260110" cy="26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 name="Google Shape;273;p18"/>
            <p:cNvSpPr/>
            <p:nvPr/>
          </p:nvSpPr>
          <p:spPr>
            <a:xfrm>
              <a:off x="8065839" y="153788"/>
              <a:ext cx="162812" cy="162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 name="Google Shape;274;p18"/>
            <p:cNvSpPr/>
            <p:nvPr/>
          </p:nvSpPr>
          <p:spPr>
            <a:xfrm>
              <a:off x="8596497" y="187525"/>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75" name="Shape 275"/>
        <p:cNvGrpSpPr/>
        <p:nvPr/>
      </p:nvGrpSpPr>
      <p:grpSpPr>
        <a:xfrm>
          <a:off x="0" y="0"/>
          <a:ext cx="0" cy="0"/>
          <a:chOff x="0" y="0"/>
          <a:chExt cx="0" cy="0"/>
        </a:xfrm>
      </p:grpSpPr>
      <p:sp>
        <p:nvSpPr>
          <p:cNvPr id="276" name="Google Shape;276;p19"/>
          <p:cNvSpPr txBox="1"/>
          <p:nvPr>
            <p:ph type="title"/>
          </p:nvPr>
        </p:nvSpPr>
        <p:spPr>
          <a:xfrm>
            <a:off x="720000" y="445025"/>
            <a:ext cx="7704000" cy="701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 name="Google Shape;277;p19"/>
          <p:cNvSpPr txBox="1"/>
          <p:nvPr>
            <p:ph idx="1" type="subTitle"/>
          </p:nvPr>
        </p:nvSpPr>
        <p:spPr>
          <a:xfrm>
            <a:off x="4868130" y="1776100"/>
            <a:ext cx="3555900" cy="1904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solidFill>
                  <a:srgbClr val="16130D"/>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8" name="Google Shape;278;p19"/>
          <p:cNvSpPr txBox="1"/>
          <p:nvPr>
            <p:ph idx="2" type="subTitle"/>
          </p:nvPr>
        </p:nvSpPr>
        <p:spPr>
          <a:xfrm>
            <a:off x="720000" y="1776100"/>
            <a:ext cx="3555900" cy="1904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solidFill>
                  <a:srgbClr val="16130D"/>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79" name="Google Shape;279;p19"/>
          <p:cNvGrpSpPr/>
          <p:nvPr/>
        </p:nvGrpSpPr>
        <p:grpSpPr>
          <a:xfrm>
            <a:off x="7712724" y="3789478"/>
            <a:ext cx="1310241" cy="1301541"/>
            <a:chOff x="7712724" y="3789478"/>
            <a:chExt cx="1310241" cy="1301541"/>
          </a:xfrm>
        </p:grpSpPr>
        <p:sp>
          <p:nvSpPr>
            <p:cNvPr id="280" name="Google Shape;280;p19"/>
            <p:cNvSpPr/>
            <p:nvPr/>
          </p:nvSpPr>
          <p:spPr>
            <a:xfrm>
              <a:off x="8845882" y="3789478"/>
              <a:ext cx="177082" cy="17708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1" name="Google Shape;281;p19"/>
            <p:cNvSpPr/>
            <p:nvPr/>
          </p:nvSpPr>
          <p:spPr>
            <a:xfrm>
              <a:off x="8272916" y="4771233"/>
              <a:ext cx="319786" cy="319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2" name="Google Shape;282;p19"/>
            <p:cNvSpPr/>
            <p:nvPr/>
          </p:nvSpPr>
          <p:spPr>
            <a:xfrm>
              <a:off x="7712724" y="4534273"/>
              <a:ext cx="139460" cy="13946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19"/>
            <p:cNvSpPr/>
            <p:nvPr/>
          </p:nvSpPr>
          <p:spPr>
            <a:xfrm>
              <a:off x="8457627" y="4300100"/>
              <a:ext cx="234164" cy="23416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4" name="Google Shape;284;p19"/>
            <p:cNvSpPr/>
            <p:nvPr/>
          </p:nvSpPr>
          <p:spPr>
            <a:xfrm>
              <a:off x="8864699" y="4701298"/>
              <a:ext cx="139460" cy="13946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85" name="Shape 285"/>
        <p:cNvGrpSpPr/>
        <p:nvPr/>
      </p:nvGrpSpPr>
      <p:grpSpPr>
        <a:xfrm>
          <a:off x="0" y="0"/>
          <a:ext cx="0" cy="0"/>
          <a:chOff x="0" y="0"/>
          <a:chExt cx="0" cy="0"/>
        </a:xfrm>
      </p:grpSpPr>
      <p:grpSp>
        <p:nvGrpSpPr>
          <p:cNvPr id="286" name="Google Shape;286;p20"/>
          <p:cNvGrpSpPr/>
          <p:nvPr/>
        </p:nvGrpSpPr>
        <p:grpSpPr>
          <a:xfrm>
            <a:off x="-2671597" y="-1489200"/>
            <a:ext cx="12010366" cy="10908626"/>
            <a:chOff x="34428" y="-1489200"/>
            <a:chExt cx="12010366" cy="10908626"/>
          </a:xfrm>
        </p:grpSpPr>
        <p:sp>
          <p:nvSpPr>
            <p:cNvPr id="287" name="Google Shape;287;p20"/>
            <p:cNvSpPr/>
            <p:nvPr/>
          </p:nvSpPr>
          <p:spPr>
            <a:xfrm>
              <a:off x="10013200" y="-1489200"/>
              <a:ext cx="2031593" cy="2028705"/>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8" name="Google Shape;288;p20"/>
            <p:cNvSpPr/>
            <p:nvPr/>
          </p:nvSpPr>
          <p:spPr>
            <a:xfrm rot="10800000">
              <a:off x="34428" y="4161998"/>
              <a:ext cx="5265061" cy="5257428"/>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89" name="Google Shape;289;p20"/>
            <p:cNvGrpSpPr/>
            <p:nvPr/>
          </p:nvGrpSpPr>
          <p:grpSpPr>
            <a:xfrm>
              <a:off x="10985386" y="154126"/>
              <a:ext cx="727117" cy="770735"/>
              <a:chOff x="11597168" y="-2013303"/>
              <a:chExt cx="584358" cy="619462"/>
            </a:xfrm>
          </p:grpSpPr>
          <p:sp>
            <p:nvSpPr>
              <p:cNvPr id="290" name="Google Shape;290;p20"/>
              <p:cNvSpPr/>
              <p:nvPr/>
            </p:nvSpPr>
            <p:spPr>
              <a:xfrm>
                <a:off x="11597168" y="-2013303"/>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1" name="Google Shape;291;p20"/>
              <p:cNvSpPr/>
              <p:nvPr/>
            </p:nvSpPr>
            <p:spPr>
              <a:xfrm>
                <a:off x="11597168" y="-1826294"/>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2" name="Google Shape;292;p20"/>
              <p:cNvSpPr/>
              <p:nvPr/>
            </p:nvSpPr>
            <p:spPr>
              <a:xfrm>
                <a:off x="11772475" y="-2013303"/>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3" name="Google Shape;293;p20"/>
              <p:cNvSpPr/>
              <p:nvPr/>
            </p:nvSpPr>
            <p:spPr>
              <a:xfrm>
                <a:off x="11772475" y="-1826294"/>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4" name="Google Shape;294;p20"/>
              <p:cNvSpPr/>
              <p:nvPr/>
            </p:nvSpPr>
            <p:spPr>
              <a:xfrm>
                <a:off x="11936114" y="-2013303"/>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5" name="Google Shape;295;p20"/>
              <p:cNvSpPr/>
              <p:nvPr/>
            </p:nvSpPr>
            <p:spPr>
              <a:xfrm>
                <a:off x="11936114" y="-1826294"/>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6" name="Google Shape;296;p20"/>
              <p:cNvSpPr/>
              <p:nvPr/>
            </p:nvSpPr>
            <p:spPr>
              <a:xfrm>
                <a:off x="12111422" y="-2013303"/>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7" name="Google Shape;297;p20"/>
              <p:cNvSpPr/>
              <p:nvPr/>
            </p:nvSpPr>
            <p:spPr>
              <a:xfrm>
                <a:off x="12111422" y="-1826294"/>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8" name="Google Shape;298;p20"/>
              <p:cNvSpPr/>
              <p:nvPr/>
            </p:nvSpPr>
            <p:spPr>
              <a:xfrm>
                <a:off x="11597168" y="-1650976"/>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9" name="Google Shape;299;p20"/>
              <p:cNvSpPr/>
              <p:nvPr/>
            </p:nvSpPr>
            <p:spPr>
              <a:xfrm>
                <a:off x="11597168" y="-1463967"/>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0" name="Google Shape;300;p20"/>
              <p:cNvSpPr/>
              <p:nvPr/>
            </p:nvSpPr>
            <p:spPr>
              <a:xfrm>
                <a:off x="11772475" y="-1650976"/>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1" name="Google Shape;301;p20"/>
              <p:cNvSpPr/>
              <p:nvPr/>
            </p:nvSpPr>
            <p:spPr>
              <a:xfrm>
                <a:off x="11772475" y="-1463967"/>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2" name="Google Shape;302;p20"/>
              <p:cNvSpPr/>
              <p:nvPr/>
            </p:nvSpPr>
            <p:spPr>
              <a:xfrm>
                <a:off x="11936114" y="-1650976"/>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3" name="Google Shape;303;p20"/>
              <p:cNvSpPr/>
              <p:nvPr/>
            </p:nvSpPr>
            <p:spPr>
              <a:xfrm>
                <a:off x="11936114" y="-1463967"/>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4" name="Google Shape;304;p20"/>
              <p:cNvSpPr/>
              <p:nvPr/>
            </p:nvSpPr>
            <p:spPr>
              <a:xfrm>
                <a:off x="12111422" y="-1650976"/>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20"/>
              <p:cNvSpPr/>
              <p:nvPr/>
            </p:nvSpPr>
            <p:spPr>
              <a:xfrm>
                <a:off x="12111422" y="-1463967"/>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306" name="Google Shape;30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7" name="Google Shape;307;p20"/>
          <p:cNvSpPr txBox="1"/>
          <p:nvPr>
            <p:ph idx="1" type="subTitle"/>
          </p:nvPr>
        </p:nvSpPr>
        <p:spPr>
          <a:xfrm>
            <a:off x="720000" y="2424525"/>
            <a:ext cx="2443800" cy="137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8" name="Google Shape;308;p20"/>
          <p:cNvSpPr txBox="1"/>
          <p:nvPr>
            <p:ph idx="2" type="subTitle"/>
          </p:nvPr>
        </p:nvSpPr>
        <p:spPr>
          <a:xfrm>
            <a:off x="3388050" y="2424525"/>
            <a:ext cx="2367900" cy="137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9" name="Google Shape;309;p20"/>
          <p:cNvSpPr txBox="1"/>
          <p:nvPr>
            <p:ph idx="3" type="subTitle"/>
          </p:nvPr>
        </p:nvSpPr>
        <p:spPr>
          <a:xfrm>
            <a:off x="6056100" y="2424525"/>
            <a:ext cx="2367900" cy="137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0" name="Google Shape;310;p20"/>
          <p:cNvSpPr txBox="1"/>
          <p:nvPr>
            <p:ph idx="4" type="subTitle"/>
          </p:nvPr>
        </p:nvSpPr>
        <p:spPr>
          <a:xfrm>
            <a:off x="720000" y="1905100"/>
            <a:ext cx="2443800" cy="46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11" name="Google Shape;311;p20"/>
          <p:cNvSpPr txBox="1"/>
          <p:nvPr>
            <p:ph idx="5" type="subTitle"/>
          </p:nvPr>
        </p:nvSpPr>
        <p:spPr>
          <a:xfrm>
            <a:off x="3388050" y="1905000"/>
            <a:ext cx="2367900" cy="46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12" name="Google Shape;312;p20"/>
          <p:cNvSpPr txBox="1"/>
          <p:nvPr>
            <p:ph idx="6" type="subTitle"/>
          </p:nvPr>
        </p:nvSpPr>
        <p:spPr>
          <a:xfrm>
            <a:off x="6056100" y="1905000"/>
            <a:ext cx="2367900" cy="46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313" name="Google Shape;313;p20"/>
          <p:cNvGrpSpPr/>
          <p:nvPr/>
        </p:nvGrpSpPr>
        <p:grpSpPr>
          <a:xfrm>
            <a:off x="62872" y="64352"/>
            <a:ext cx="6580168" cy="4734562"/>
            <a:chOff x="62872" y="64352"/>
            <a:chExt cx="6580168" cy="4734562"/>
          </a:xfrm>
        </p:grpSpPr>
        <p:grpSp>
          <p:nvGrpSpPr>
            <p:cNvPr id="314" name="Google Shape;314;p20"/>
            <p:cNvGrpSpPr/>
            <p:nvPr/>
          </p:nvGrpSpPr>
          <p:grpSpPr>
            <a:xfrm>
              <a:off x="62872" y="64352"/>
              <a:ext cx="596373" cy="1263643"/>
              <a:chOff x="62872" y="64352"/>
              <a:chExt cx="596373" cy="1263643"/>
            </a:xfrm>
          </p:grpSpPr>
          <p:sp>
            <p:nvSpPr>
              <p:cNvPr id="315" name="Google Shape;315;p20"/>
              <p:cNvSpPr/>
              <p:nvPr/>
            </p:nvSpPr>
            <p:spPr>
              <a:xfrm>
                <a:off x="62872" y="424887"/>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6" name="Google Shape;316;p20"/>
              <p:cNvSpPr/>
              <p:nvPr/>
            </p:nvSpPr>
            <p:spPr>
              <a:xfrm>
                <a:off x="413949" y="1082805"/>
                <a:ext cx="245191" cy="24519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7" name="Google Shape;317;p20"/>
              <p:cNvSpPr/>
              <p:nvPr/>
            </p:nvSpPr>
            <p:spPr>
              <a:xfrm>
                <a:off x="514596" y="64352"/>
                <a:ext cx="144650" cy="14465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18" name="Google Shape;318;p20"/>
            <p:cNvSpPr/>
            <p:nvPr/>
          </p:nvSpPr>
          <p:spPr>
            <a:xfrm>
              <a:off x="6253200" y="4409074"/>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9" name="Google Shape;319;p20"/>
            <p:cNvSpPr/>
            <p:nvPr/>
          </p:nvSpPr>
          <p:spPr>
            <a:xfrm>
              <a:off x="1904023" y="4508974"/>
              <a:ext cx="190055" cy="19005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flipH="1">
            <a:off x="713150" y="2122700"/>
            <a:ext cx="3808200" cy="173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500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713225" y="1257200"/>
            <a:ext cx="38082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0" sz="6000">
                <a:solidFill>
                  <a:schemeClr val="accent4"/>
                </a:solidFill>
                <a:latin typeface="Raleway Black"/>
                <a:ea typeface="Raleway Black"/>
                <a:cs typeface="Raleway Black"/>
                <a:sym typeface="Raleway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0" name="Shape 320"/>
        <p:cNvGrpSpPr/>
        <p:nvPr/>
      </p:nvGrpSpPr>
      <p:grpSpPr>
        <a:xfrm>
          <a:off x="0" y="0"/>
          <a:ext cx="0" cy="0"/>
          <a:chOff x="0" y="0"/>
          <a:chExt cx="0" cy="0"/>
        </a:xfrm>
      </p:grpSpPr>
      <p:grpSp>
        <p:nvGrpSpPr>
          <p:cNvPr id="321" name="Google Shape;321;p21"/>
          <p:cNvGrpSpPr/>
          <p:nvPr/>
        </p:nvGrpSpPr>
        <p:grpSpPr>
          <a:xfrm>
            <a:off x="-2524002" y="-4596756"/>
            <a:ext cx="13611540" cy="14506657"/>
            <a:chOff x="-2524002" y="-4596756"/>
            <a:chExt cx="13611540" cy="14506657"/>
          </a:xfrm>
        </p:grpSpPr>
        <p:sp>
          <p:nvSpPr>
            <p:cNvPr id="322" name="Google Shape;322;p21"/>
            <p:cNvSpPr/>
            <p:nvPr/>
          </p:nvSpPr>
          <p:spPr>
            <a:xfrm rot="10800000">
              <a:off x="5773998" y="-459675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3" name="Google Shape;323;p21"/>
            <p:cNvSpPr/>
            <p:nvPr/>
          </p:nvSpPr>
          <p:spPr>
            <a:xfrm rot="10800000">
              <a:off x="-2524002" y="4603994"/>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24" name="Google Shape;324;p21"/>
            <p:cNvGrpSpPr/>
            <p:nvPr/>
          </p:nvGrpSpPr>
          <p:grpSpPr>
            <a:xfrm rot="5400000">
              <a:off x="-155782" y="4167691"/>
              <a:ext cx="945222" cy="319917"/>
              <a:chOff x="1608712" y="575096"/>
              <a:chExt cx="670466" cy="226924"/>
            </a:xfrm>
          </p:grpSpPr>
          <p:sp>
            <p:nvSpPr>
              <p:cNvPr id="325" name="Google Shape;325;p21"/>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6" name="Google Shape;326;p21"/>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7" name="Google Shape;327;p21"/>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8" name="Google Shape;328;p21"/>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9" name="Google Shape;329;p21"/>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0" name="Google Shape;330;p21"/>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1" name="Google Shape;331;p21"/>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2" name="Google Shape;332;p21"/>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333" name="Google Shape;33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 name="Google Shape;334;p21"/>
          <p:cNvSpPr txBox="1"/>
          <p:nvPr>
            <p:ph idx="1" type="subTitle"/>
          </p:nvPr>
        </p:nvSpPr>
        <p:spPr>
          <a:xfrm>
            <a:off x="1018625" y="1748900"/>
            <a:ext cx="3126900" cy="91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5" name="Google Shape;335;p21"/>
          <p:cNvSpPr txBox="1"/>
          <p:nvPr>
            <p:ph idx="2" type="subTitle"/>
          </p:nvPr>
        </p:nvSpPr>
        <p:spPr>
          <a:xfrm>
            <a:off x="5160775" y="1748900"/>
            <a:ext cx="3339300" cy="91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6" name="Google Shape;336;p21"/>
          <p:cNvSpPr txBox="1"/>
          <p:nvPr>
            <p:ph idx="3" type="subTitle"/>
          </p:nvPr>
        </p:nvSpPr>
        <p:spPr>
          <a:xfrm>
            <a:off x="1018625" y="3409475"/>
            <a:ext cx="3126900" cy="82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7" name="Google Shape;337;p21"/>
          <p:cNvSpPr txBox="1"/>
          <p:nvPr>
            <p:ph idx="4" type="subTitle"/>
          </p:nvPr>
        </p:nvSpPr>
        <p:spPr>
          <a:xfrm>
            <a:off x="5160775" y="3409475"/>
            <a:ext cx="3339300" cy="82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8" name="Google Shape;338;p21"/>
          <p:cNvSpPr txBox="1"/>
          <p:nvPr>
            <p:ph idx="5" type="subTitle"/>
          </p:nvPr>
        </p:nvSpPr>
        <p:spPr>
          <a:xfrm>
            <a:off x="1018625" y="1379350"/>
            <a:ext cx="3126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39" name="Google Shape;339;p21"/>
          <p:cNvSpPr txBox="1"/>
          <p:nvPr>
            <p:ph idx="6" type="subTitle"/>
          </p:nvPr>
        </p:nvSpPr>
        <p:spPr>
          <a:xfrm>
            <a:off x="1018625" y="3040000"/>
            <a:ext cx="3126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40" name="Google Shape;340;p21"/>
          <p:cNvSpPr txBox="1"/>
          <p:nvPr>
            <p:ph idx="7" type="subTitle"/>
          </p:nvPr>
        </p:nvSpPr>
        <p:spPr>
          <a:xfrm>
            <a:off x="5160775" y="1379350"/>
            <a:ext cx="333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41" name="Google Shape;341;p21"/>
          <p:cNvSpPr txBox="1"/>
          <p:nvPr>
            <p:ph idx="8" type="subTitle"/>
          </p:nvPr>
        </p:nvSpPr>
        <p:spPr>
          <a:xfrm>
            <a:off x="5160775" y="3040000"/>
            <a:ext cx="333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42" name="Google Shape;342;p21"/>
          <p:cNvGrpSpPr/>
          <p:nvPr/>
        </p:nvGrpSpPr>
        <p:grpSpPr>
          <a:xfrm>
            <a:off x="62872" y="64352"/>
            <a:ext cx="8875878" cy="4734562"/>
            <a:chOff x="62872" y="64352"/>
            <a:chExt cx="8875878" cy="4734562"/>
          </a:xfrm>
        </p:grpSpPr>
        <p:grpSp>
          <p:nvGrpSpPr>
            <p:cNvPr id="343" name="Google Shape;343;p21"/>
            <p:cNvGrpSpPr/>
            <p:nvPr/>
          </p:nvGrpSpPr>
          <p:grpSpPr>
            <a:xfrm>
              <a:off x="7956296" y="80825"/>
              <a:ext cx="982455" cy="1261762"/>
              <a:chOff x="7956296" y="80825"/>
              <a:chExt cx="982455" cy="1261762"/>
            </a:xfrm>
          </p:grpSpPr>
          <p:sp>
            <p:nvSpPr>
              <p:cNvPr id="344" name="Google Shape;344;p21"/>
              <p:cNvSpPr/>
              <p:nvPr/>
            </p:nvSpPr>
            <p:spPr>
              <a:xfrm flipH="1" rot="10800000">
                <a:off x="8543072" y="946908"/>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21"/>
              <p:cNvSpPr/>
              <p:nvPr/>
            </p:nvSpPr>
            <p:spPr>
              <a:xfrm flipH="1" rot="10800000">
                <a:off x="7956296" y="80825"/>
                <a:ext cx="230920" cy="23092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6" name="Google Shape;346;p21"/>
              <p:cNvSpPr/>
              <p:nvPr/>
            </p:nvSpPr>
            <p:spPr>
              <a:xfrm flipH="1" rot="10800000">
                <a:off x="8543086" y="345496"/>
                <a:ext cx="144650" cy="14465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47" name="Google Shape;347;p21"/>
            <p:cNvGrpSpPr/>
            <p:nvPr/>
          </p:nvGrpSpPr>
          <p:grpSpPr>
            <a:xfrm>
              <a:off x="62872" y="64352"/>
              <a:ext cx="6580168" cy="4734562"/>
              <a:chOff x="62872" y="64352"/>
              <a:chExt cx="6580168" cy="4734562"/>
            </a:xfrm>
          </p:grpSpPr>
          <p:grpSp>
            <p:nvGrpSpPr>
              <p:cNvPr id="348" name="Google Shape;348;p21"/>
              <p:cNvGrpSpPr/>
              <p:nvPr/>
            </p:nvGrpSpPr>
            <p:grpSpPr>
              <a:xfrm>
                <a:off x="62872" y="64352"/>
                <a:ext cx="596373" cy="1263643"/>
                <a:chOff x="62872" y="64352"/>
                <a:chExt cx="596373" cy="1263643"/>
              </a:xfrm>
            </p:grpSpPr>
            <p:sp>
              <p:nvSpPr>
                <p:cNvPr id="349" name="Google Shape;349;p21"/>
                <p:cNvSpPr/>
                <p:nvPr/>
              </p:nvSpPr>
              <p:spPr>
                <a:xfrm>
                  <a:off x="62872" y="424887"/>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0" name="Google Shape;350;p21"/>
                <p:cNvSpPr/>
                <p:nvPr/>
              </p:nvSpPr>
              <p:spPr>
                <a:xfrm>
                  <a:off x="413949" y="1082805"/>
                  <a:ext cx="245191" cy="24519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1" name="Google Shape;351;p21"/>
                <p:cNvSpPr/>
                <p:nvPr/>
              </p:nvSpPr>
              <p:spPr>
                <a:xfrm>
                  <a:off x="514596" y="64352"/>
                  <a:ext cx="144650" cy="14465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52" name="Google Shape;352;p21"/>
              <p:cNvSpPr/>
              <p:nvPr/>
            </p:nvSpPr>
            <p:spPr>
              <a:xfrm>
                <a:off x="6253200" y="4409074"/>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3" name="Google Shape;353;p21"/>
              <p:cNvSpPr/>
              <p:nvPr/>
            </p:nvSpPr>
            <p:spPr>
              <a:xfrm>
                <a:off x="1904023" y="4508974"/>
                <a:ext cx="190055" cy="19005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4" name="Shape 354"/>
        <p:cNvGrpSpPr/>
        <p:nvPr/>
      </p:nvGrpSpPr>
      <p:grpSpPr>
        <a:xfrm>
          <a:off x="0" y="0"/>
          <a:ext cx="0" cy="0"/>
          <a:chOff x="0" y="0"/>
          <a:chExt cx="0" cy="0"/>
        </a:xfrm>
      </p:grpSpPr>
      <p:sp>
        <p:nvSpPr>
          <p:cNvPr id="355" name="Google Shape;35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6" name="Google Shape;356;p22"/>
          <p:cNvSpPr txBox="1"/>
          <p:nvPr>
            <p:ph idx="1" type="subTitle"/>
          </p:nvPr>
        </p:nvSpPr>
        <p:spPr>
          <a:xfrm>
            <a:off x="719988" y="1893150"/>
            <a:ext cx="22530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7" name="Google Shape;357;p22"/>
          <p:cNvSpPr txBox="1"/>
          <p:nvPr>
            <p:ph idx="2" type="subTitle"/>
          </p:nvPr>
        </p:nvSpPr>
        <p:spPr>
          <a:xfrm>
            <a:off x="3356309" y="1893150"/>
            <a:ext cx="22530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8" name="Google Shape;358;p22"/>
          <p:cNvSpPr txBox="1"/>
          <p:nvPr>
            <p:ph idx="3" type="subTitle"/>
          </p:nvPr>
        </p:nvSpPr>
        <p:spPr>
          <a:xfrm>
            <a:off x="728875" y="3427400"/>
            <a:ext cx="2253000" cy="109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9" name="Google Shape;359;p22"/>
          <p:cNvSpPr txBox="1"/>
          <p:nvPr>
            <p:ph idx="4" type="subTitle"/>
          </p:nvPr>
        </p:nvSpPr>
        <p:spPr>
          <a:xfrm>
            <a:off x="3365202" y="3427399"/>
            <a:ext cx="22530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0" name="Google Shape;360;p22"/>
          <p:cNvSpPr txBox="1"/>
          <p:nvPr>
            <p:ph idx="5" type="subTitle"/>
          </p:nvPr>
        </p:nvSpPr>
        <p:spPr>
          <a:xfrm>
            <a:off x="5991900" y="1893150"/>
            <a:ext cx="23433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1" name="Google Shape;361;p22"/>
          <p:cNvSpPr txBox="1"/>
          <p:nvPr>
            <p:ph idx="6" type="subTitle"/>
          </p:nvPr>
        </p:nvSpPr>
        <p:spPr>
          <a:xfrm>
            <a:off x="6000786" y="3427399"/>
            <a:ext cx="22530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2" name="Google Shape;362;p22"/>
          <p:cNvSpPr txBox="1"/>
          <p:nvPr>
            <p:ph idx="7" type="subTitle"/>
          </p:nvPr>
        </p:nvSpPr>
        <p:spPr>
          <a:xfrm>
            <a:off x="710400" y="1532200"/>
            <a:ext cx="22626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3" name="Google Shape;363;p22"/>
          <p:cNvSpPr txBox="1"/>
          <p:nvPr>
            <p:ph idx="8" type="subTitle"/>
          </p:nvPr>
        </p:nvSpPr>
        <p:spPr>
          <a:xfrm>
            <a:off x="3346350" y="1532200"/>
            <a:ext cx="22629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4" name="Google Shape;364;p22"/>
          <p:cNvSpPr txBox="1"/>
          <p:nvPr>
            <p:ph idx="9" type="subTitle"/>
          </p:nvPr>
        </p:nvSpPr>
        <p:spPr>
          <a:xfrm>
            <a:off x="6001500" y="1532200"/>
            <a:ext cx="22347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5" name="Google Shape;365;p22"/>
          <p:cNvSpPr txBox="1"/>
          <p:nvPr>
            <p:ph idx="13" type="subTitle"/>
          </p:nvPr>
        </p:nvSpPr>
        <p:spPr>
          <a:xfrm>
            <a:off x="719331" y="3034425"/>
            <a:ext cx="22626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6" name="Google Shape;366;p22"/>
          <p:cNvSpPr txBox="1"/>
          <p:nvPr>
            <p:ph idx="14" type="subTitle"/>
          </p:nvPr>
        </p:nvSpPr>
        <p:spPr>
          <a:xfrm>
            <a:off x="3355282" y="3034477"/>
            <a:ext cx="22629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7" name="Google Shape;367;p22"/>
          <p:cNvSpPr txBox="1"/>
          <p:nvPr>
            <p:ph idx="15" type="subTitle"/>
          </p:nvPr>
        </p:nvSpPr>
        <p:spPr>
          <a:xfrm>
            <a:off x="6010321" y="3034425"/>
            <a:ext cx="22347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68" name="Google Shape;368;p22"/>
          <p:cNvGrpSpPr/>
          <p:nvPr/>
        </p:nvGrpSpPr>
        <p:grpSpPr>
          <a:xfrm>
            <a:off x="75773" y="802442"/>
            <a:ext cx="8970587" cy="4295008"/>
            <a:chOff x="75773" y="802442"/>
            <a:chExt cx="8970587" cy="4295008"/>
          </a:xfrm>
        </p:grpSpPr>
        <p:sp>
          <p:nvSpPr>
            <p:cNvPr id="369" name="Google Shape;369;p22"/>
            <p:cNvSpPr/>
            <p:nvPr/>
          </p:nvSpPr>
          <p:spPr>
            <a:xfrm flipH="1" rot="10800000">
              <a:off x="398275" y="4717340"/>
              <a:ext cx="380110" cy="38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0" name="Google Shape;370;p22"/>
            <p:cNvSpPr/>
            <p:nvPr/>
          </p:nvSpPr>
          <p:spPr>
            <a:xfrm flipH="1" rot="10800000">
              <a:off x="1007975" y="4570623"/>
              <a:ext cx="229623" cy="22962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1" name="Google Shape;371;p22"/>
            <p:cNvSpPr/>
            <p:nvPr/>
          </p:nvSpPr>
          <p:spPr>
            <a:xfrm flipH="1" rot="10800000">
              <a:off x="75773" y="4611605"/>
              <a:ext cx="147893" cy="147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2" name="Google Shape;372;p22"/>
            <p:cNvSpPr/>
            <p:nvPr/>
          </p:nvSpPr>
          <p:spPr>
            <a:xfrm flipH="1" rot="10800000">
              <a:off x="8666250" y="2548865"/>
              <a:ext cx="380110" cy="38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3" name="Google Shape;373;p22"/>
            <p:cNvSpPr/>
            <p:nvPr/>
          </p:nvSpPr>
          <p:spPr>
            <a:xfrm flipH="1" rot="10800000">
              <a:off x="8570775" y="802442"/>
              <a:ext cx="201082" cy="20108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74" name="Google Shape;374;p22"/>
          <p:cNvGrpSpPr/>
          <p:nvPr/>
        </p:nvGrpSpPr>
        <p:grpSpPr>
          <a:xfrm>
            <a:off x="-182396" y="-1526752"/>
            <a:ext cx="9513069" cy="8791627"/>
            <a:chOff x="-182396" y="-1526752"/>
            <a:chExt cx="9513069" cy="8791627"/>
          </a:xfrm>
        </p:grpSpPr>
        <p:sp>
          <p:nvSpPr>
            <p:cNvPr id="375" name="Google Shape;375;p22"/>
            <p:cNvSpPr/>
            <p:nvPr/>
          </p:nvSpPr>
          <p:spPr>
            <a:xfrm rot="10800000">
              <a:off x="-182396" y="-1526752"/>
              <a:ext cx="2069345" cy="2066251"/>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6" name="Google Shape;376;p22"/>
            <p:cNvSpPr/>
            <p:nvPr/>
          </p:nvSpPr>
          <p:spPr>
            <a:xfrm rot="10800000">
              <a:off x="6702476" y="4640597"/>
              <a:ext cx="2628198" cy="262427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77" name="Google Shape;377;p22"/>
            <p:cNvGrpSpPr/>
            <p:nvPr/>
          </p:nvGrpSpPr>
          <p:grpSpPr>
            <a:xfrm>
              <a:off x="1186718" y="35391"/>
              <a:ext cx="945222" cy="319917"/>
              <a:chOff x="1608712" y="575096"/>
              <a:chExt cx="670466" cy="226924"/>
            </a:xfrm>
          </p:grpSpPr>
          <p:sp>
            <p:nvSpPr>
              <p:cNvPr id="378" name="Google Shape;378;p22"/>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9" name="Google Shape;379;p22"/>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0" name="Google Shape;380;p22"/>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1" name="Google Shape;381;p22"/>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2" name="Google Shape;382;p22"/>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3" name="Google Shape;383;p22"/>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4" name="Google Shape;384;p22"/>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5" name="Google Shape;385;p22"/>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86" name="Shape 386"/>
        <p:cNvGrpSpPr/>
        <p:nvPr/>
      </p:nvGrpSpPr>
      <p:grpSpPr>
        <a:xfrm>
          <a:off x="0" y="0"/>
          <a:ext cx="0" cy="0"/>
          <a:chOff x="0" y="0"/>
          <a:chExt cx="0" cy="0"/>
        </a:xfrm>
      </p:grpSpPr>
      <p:sp>
        <p:nvSpPr>
          <p:cNvPr id="387" name="Google Shape;387;p23"/>
          <p:cNvSpPr txBox="1"/>
          <p:nvPr>
            <p:ph hasCustomPrompt="1" type="title"/>
          </p:nvPr>
        </p:nvSpPr>
        <p:spPr>
          <a:xfrm>
            <a:off x="4014975" y="618400"/>
            <a:ext cx="44157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0" sz="4000">
                <a:solidFill>
                  <a:schemeClr val="accent4"/>
                </a:solidFill>
                <a:latin typeface="Raleway Black"/>
                <a:ea typeface="Raleway Black"/>
                <a:cs typeface="Raleway Black"/>
                <a:sym typeface="Raleway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8" name="Google Shape;388;p23"/>
          <p:cNvSpPr txBox="1"/>
          <p:nvPr>
            <p:ph idx="1" type="subTitle"/>
          </p:nvPr>
        </p:nvSpPr>
        <p:spPr>
          <a:xfrm>
            <a:off x="4014975" y="1354367"/>
            <a:ext cx="44157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89" name="Google Shape;389;p23"/>
          <p:cNvSpPr txBox="1"/>
          <p:nvPr>
            <p:ph hasCustomPrompt="1" idx="2" type="title"/>
          </p:nvPr>
        </p:nvSpPr>
        <p:spPr>
          <a:xfrm>
            <a:off x="4014975" y="1970661"/>
            <a:ext cx="44157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0" sz="4000">
                <a:solidFill>
                  <a:schemeClr val="accent4"/>
                </a:solidFill>
                <a:latin typeface="Raleway Black"/>
                <a:ea typeface="Raleway Black"/>
                <a:cs typeface="Raleway Black"/>
                <a:sym typeface="Raleway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0" name="Google Shape;390;p23"/>
          <p:cNvSpPr txBox="1"/>
          <p:nvPr>
            <p:ph idx="3" type="subTitle"/>
          </p:nvPr>
        </p:nvSpPr>
        <p:spPr>
          <a:xfrm>
            <a:off x="4014975" y="2706633"/>
            <a:ext cx="44157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1" name="Google Shape;391;p23"/>
          <p:cNvSpPr txBox="1"/>
          <p:nvPr>
            <p:ph hasCustomPrompt="1" idx="4" type="title"/>
          </p:nvPr>
        </p:nvSpPr>
        <p:spPr>
          <a:xfrm>
            <a:off x="4014975" y="3322923"/>
            <a:ext cx="44157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0" sz="4000">
                <a:solidFill>
                  <a:schemeClr val="accent4"/>
                </a:solidFill>
                <a:latin typeface="Raleway Black"/>
                <a:ea typeface="Raleway Black"/>
                <a:cs typeface="Raleway Black"/>
                <a:sym typeface="Raleway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2" name="Google Shape;392;p23"/>
          <p:cNvSpPr txBox="1"/>
          <p:nvPr>
            <p:ph idx="5" type="subTitle"/>
          </p:nvPr>
        </p:nvSpPr>
        <p:spPr>
          <a:xfrm>
            <a:off x="4014975" y="4058900"/>
            <a:ext cx="44157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3" name="Google Shape;393;p23"/>
          <p:cNvSpPr/>
          <p:nvPr/>
        </p:nvSpPr>
        <p:spPr>
          <a:xfrm flipH="1">
            <a:off x="8365439" y="4256026"/>
            <a:ext cx="2259549" cy="2256248"/>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94" name="Google Shape;394;p23"/>
          <p:cNvGrpSpPr/>
          <p:nvPr/>
        </p:nvGrpSpPr>
        <p:grpSpPr>
          <a:xfrm>
            <a:off x="8569435" y="3844125"/>
            <a:ext cx="347864" cy="1143344"/>
            <a:chOff x="110510" y="3460575"/>
            <a:chExt cx="347864" cy="1143344"/>
          </a:xfrm>
        </p:grpSpPr>
        <p:sp>
          <p:nvSpPr>
            <p:cNvPr id="395" name="Google Shape;395;p23"/>
            <p:cNvSpPr/>
            <p:nvPr/>
          </p:nvSpPr>
          <p:spPr>
            <a:xfrm flipH="1">
              <a:off x="359060" y="3725725"/>
              <a:ext cx="99313" cy="9934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6" name="Google Shape;396;p23"/>
            <p:cNvSpPr/>
            <p:nvPr/>
          </p:nvSpPr>
          <p:spPr>
            <a:xfrm flipH="1">
              <a:off x="359060" y="3990866"/>
              <a:ext cx="99313" cy="9934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7" name="Google Shape;397;p23"/>
            <p:cNvSpPr/>
            <p:nvPr/>
          </p:nvSpPr>
          <p:spPr>
            <a:xfrm flipH="1">
              <a:off x="110510" y="3460575"/>
              <a:ext cx="99313" cy="9934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8" name="Google Shape;398;p23"/>
            <p:cNvSpPr/>
            <p:nvPr/>
          </p:nvSpPr>
          <p:spPr>
            <a:xfrm flipH="1">
              <a:off x="110510" y="3725716"/>
              <a:ext cx="99313" cy="9934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9" name="Google Shape;399;p23"/>
            <p:cNvSpPr/>
            <p:nvPr/>
          </p:nvSpPr>
          <p:spPr>
            <a:xfrm flipH="1">
              <a:off x="359060" y="4239431"/>
              <a:ext cx="99313" cy="9934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0" name="Google Shape;400;p23"/>
            <p:cNvSpPr/>
            <p:nvPr/>
          </p:nvSpPr>
          <p:spPr>
            <a:xfrm flipH="1">
              <a:off x="359060" y="4504572"/>
              <a:ext cx="99313" cy="9934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1" name="Google Shape;401;p23"/>
            <p:cNvSpPr/>
            <p:nvPr/>
          </p:nvSpPr>
          <p:spPr>
            <a:xfrm flipH="1">
              <a:off x="110510" y="3974281"/>
              <a:ext cx="99313" cy="9934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2" name="Google Shape;402;p23"/>
            <p:cNvSpPr/>
            <p:nvPr/>
          </p:nvSpPr>
          <p:spPr>
            <a:xfrm flipH="1">
              <a:off x="110510" y="4239422"/>
              <a:ext cx="99313" cy="9934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03" name="Google Shape;403;p23"/>
          <p:cNvGrpSpPr/>
          <p:nvPr/>
        </p:nvGrpSpPr>
        <p:grpSpPr>
          <a:xfrm>
            <a:off x="8246098" y="155427"/>
            <a:ext cx="779231" cy="944053"/>
            <a:chOff x="8246098" y="155427"/>
            <a:chExt cx="779231" cy="944053"/>
          </a:xfrm>
        </p:grpSpPr>
        <p:sp>
          <p:nvSpPr>
            <p:cNvPr id="404" name="Google Shape;404;p23"/>
            <p:cNvSpPr/>
            <p:nvPr/>
          </p:nvSpPr>
          <p:spPr>
            <a:xfrm>
              <a:off x="8246098" y="260426"/>
              <a:ext cx="158271" cy="15827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5" name="Google Shape;405;p23"/>
            <p:cNvSpPr/>
            <p:nvPr/>
          </p:nvSpPr>
          <p:spPr>
            <a:xfrm>
              <a:off x="8797652" y="155427"/>
              <a:ext cx="227677" cy="22767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6" name="Google Shape;406;p23"/>
            <p:cNvSpPr/>
            <p:nvPr/>
          </p:nvSpPr>
          <p:spPr>
            <a:xfrm>
              <a:off x="8500263" y="693424"/>
              <a:ext cx="406056" cy="40605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07" name="Shape 407"/>
        <p:cNvGrpSpPr/>
        <p:nvPr/>
      </p:nvGrpSpPr>
      <p:grpSpPr>
        <a:xfrm>
          <a:off x="0" y="0"/>
          <a:ext cx="0" cy="0"/>
          <a:chOff x="0" y="0"/>
          <a:chExt cx="0" cy="0"/>
        </a:xfrm>
      </p:grpSpPr>
      <p:sp>
        <p:nvSpPr>
          <p:cNvPr id="408" name="Google Shape;408;p24"/>
          <p:cNvSpPr txBox="1"/>
          <p:nvPr>
            <p:ph type="title"/>
          </p:nvPr>
        </p:nvSpPr>
        <p:spPr>
          <a:xfrm>
            <a:off x="2347938" y="838575"/>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9" name="Google Shape;409;p24"/>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0" name="Google Shape;410;p24"/>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grpSp>
        <p:nvGrpSpPr>
          <p:cNvPr id="411" name="Google Shape;411;p24"/>
          <p:cNvGrpSpPr/>
          <p:nvPr/>
        </p:nvGrpSpPr>
        <p:grpSpPr>
          <a:xfrm>
            <a:off x="-839725" y="-2017850"/>
            <a:ext cx="9805156" cy="9783573"/>
            <a:chOff x="-839725" y="-2017850"/>
            <a:chExt cx="9805156" cy="9783573"/>
          </a:xfrm>
        </p:grpSpPr>
        <p:sp>
          <p:nvSpPr>
            <p:cNvPr id="412" name="Google Shape;412;p24"/>
            <p:cNvSpPr/>
            <p:nvPr/>
          </p:nvSpPr>
          <p:spPr>
            <a:xfrm>
              <a:off x="-839725" y="4215799"/>
              <a:ext cx="3555082" cy="3549924"/>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24"/>
            <p:cNvSpPr/>
            <p:nvPr/>
          </p:nvSpPr>
          <p:spPr>
            <a:xfrm>
              <a:off x="6419750" y="-2017850"/>
              <a:ext cx="2545680" cy="254196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14" name="Google Shape;414;p24"/>
          <p:cNvGrpSpPr/>
          <p:nvPr/>
        </p:nvGrpSpPr>
        <p:grpSpPr>
          <a:xfrm rot="-5400000">
            <a:off x="164425" y="3959094"/>
            <a:ext cx="799442" cy="490349"/>
            <a:chOff x="277106" y="4125861"/>
            <a:chExt cx="940410" cy="576813"/>
          </a:xfrm>
        </p:grpSpPr>
        <p:sp>
          <p:nvSpPr>
            <p:cNvPr id="415" name="Google Shape;415;p24"/>
            <p:cNvSpPr/>
            <p:nvPr/>
          </p:nvSpPr>
          <p:spPr>
            <a:xfrm>
              <a:off x="277106" y="461541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6" name="Google Shape;416;p24"/>
            <p:cNvSpPr/>
            <p:nvPr/>
          </p:nvSpPr>
          <p:spPr>
            <a:xfrm>
              <a:off x="490386" y="461541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7" name="Google Shape;417;p24"/>
            <p:cNvSpPr/>
            <p:nvPr/>
          </p:nvSpPr>
          <p:spPr>
            <a:xfrm>
              <a:off x="703666" y="461541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8" name="Google Shape;418;p24"/>
            <p:cNvSpPr/>
            <p:nvPr/>
          </p:nvSpPr>
          <p:spPr>
            <a:xfrm>
              <a:off x="916946" y="46154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9" name="Google Shape;419;p24"/>
            <p:cNvSpPr/>
            <p:nvPr/>
          </p:nvSpPr>
          <p:spPr>
            <a:xfrm>
              <a:off x="277106" y="444781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0" name="Google Shape;420;p24"/>
            <p:cNvSpPr/>
            <p:nvPr/>
          </p:nvSpPr>
          <p:spPr>
            <a:xfrm>
              <a:off x="490386" y="444781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1" name="Google Shape;421;p24"/>
            <p:cNvSpPr/>
            <p:nvPr/>
          </p:nvSpPr>
          <p:spPr>
            <a:xfrm>
              <a:off x="703666" y="444781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2" name="Google Shape;422;p24"/>
            <p:cNvSpPr/>
            <p:nvPr/>
          </p:nvSpPr>
          <p:spPr>
            <a:xfrm>
              <a:off x="916946" y="44478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3" name="Google Shape;423;p24"/>
            <p:cNvSpPr/>
            <p:nvPr/>
          </p:nvSpPr>
          <p:spPr>
            <a:xfrm>
              <a:off x="277106" y="429346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4" name="Google Shape;424;p24"/>
            <p:cNvSpPr/>
            <p:nvPr/>
          </p:nvSpPr>
          <p:spPr>
            <a:xfrm>
              <a:off x="490386" y="429346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5" name="Google Shape;425;p24"/>
            <p:cNvSpPr/>
            <p:nvPr/>
          </p:nvSpPr>
          <p:spPr>
            <a:xfrm>
              <a:off x="703666" y="429346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6" name="Google Shape;426;p24"/>
            <p:cNvSpPr/>
            <p:nvPr/>
          </p:nvSpPr>
          <p:spPr>
            <a:xfrm>
              <a:off x="916946" y="42934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7" name="Google Shape;427;p24"/>
            <p:cNvSpPr/>
            <p:nvPr/>
          </p:nvSpPr>
          <p:spPr>
            <a:xfrm>
              <a:off x="277106" y="412586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8" name="Google Shape;428;p24"/>
            <p:cNvSpPr/>
            <p:nvPr/>
          </p:nvSpPr>
          <p:spPr>
            <a:xfrm>
              <a:off x="490386" y="412586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9" name="Google Shape;429;p24"/>
            <p:cNvSpPr/>
            <p:nvPr/>
          </p:nvSpPr>
          <p:spPr>
            <a:xfrm>
              <a:off x="703666" y="412586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0" name="Google Shape;430;p24"/>
            <p:cNvSpPr/>
            <p:nvPr/>
          </p:nvSpPr>
          <p:spPr>
            <a:xfrm>
              <a:off x="916946" y="41258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1" name="Google Shape;431;p24"/>
            <p:cNvSpPr/>
            <p:nvPr/>
          </p:nvSpPr>
          <p:spPr>
            <a:xfrm>
              <a:off x="1130246" y="46154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2" name="Google Shape;432;p24"/>
            <p:cNvSpPr/>
            <p:nvPr/>
          </p:nvSpPr>
          <p:spPr>
            <a:xfrm>
              <a:off x="1130246" y="44478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3" name="Google Shape;433;p24"/>
            <p:cNvSpPr/>
            <p:nvPr/>
          </p:nvSpPr>
          <p:spPr>
            <a:xfrm>
              <a:off x="1130246" y="42934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4" name="Google Shape;434;p24"/>
            <p:cNvSpPr/>
            <p:nvPr/>
          </p:nvSpPr>
          <p:spPr>
            <a:xfrm>
              <a:off x="1130246" y="41258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35" name="Shape 435"/>
        <p:cNvGrpSpPr/>
        <p:nvPr/>
      </p:nvGrpSpPr>
      <p:grpSpPr>
        <a:xfrm>
          <a:off x="0" y="0"/>
          <a:ext cx="0" cy="0"/>
          <a:chOff x="0" y="0"/>
          <a:chExt cx="0" cy="0"/>
        </a:xfrm>
      </p:grpSpPr>
      <p:grpSp>
        <p:nvGrpSpPr>
          <p:cNvPr id="436" name="Google Shape;436;p25"/>
          <p:cNvGrpSpPr/>
          <p:nvPr/>
        </p:nvGrpSpPr>
        <p:grpSpPr>
          <a:xfrm>
            <a:off x="-851750" y="-2017850"/>
            <a:ext cx="10709381" cy="10265848"/>
            <a:chOff x="-851750" y="-2017850"/>
            <a:chExt cx="10709381" cy="10265848"/>
          </a:xfrm>
        </p:grpSpPr>
        <p:sp>
          <p:nvSpPr>
            <p:cNvPr id="437" name="Google Shape;437;p25"/>
            <p:cNvSpPr/>
            <p:nvPr/>
          </p:nvSpPr>
          <p:spPr>
            <a:xfrm>
              <a:off x="-851750" y="4698074"/>
              <a:ext cx="3555082" cy="3549924"/>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8" name="Google Shape;438;p25"/>
            <p:cNvSpPr/>
            <p:nvPr/>
          </p:nvSpPr>
          <p:spPr>
            <a:xfrm>
              <a:off x="7311950" y="-2017850"/>
              <a:ext cx="2545680" cy="254196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39" name="Google Shape;439;p25"/>
          <p:cNvGrpSpPr/>
          <p:nvPr/>
        </p:nvGrpSpPr>
        <p:grpSpPr>
          <a:xfrm>
            <a:off x="75773" y="802442"/>
            <a:ext cx="8970587" cy="4295008"/>
            <a:chOff x="75773" y="802442"/>
            <a:chExt cx="8970587" cy="4295008"/>
          </a:xfrm>
        </p:grpSpPr>
        <p:sp>
          <p:nvSpPr>
            <p:cNvPr id="440" name="Google Shape;440;p25"/>
            <p:cNvSpPr/>
            <p:nvPr/>
          </p:nvSpPr>
          <p:spPr>
            <a:xfrm flipH="1" rot="10800000">
              <a:off x="398275" y="4717340"/>
              <a:ext cx="380110" cy="38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1" name="Google Shape;441;p25"/>
            <p:cNvSpPr/>
            <p:nvPr/>
          </p:nvSpPr>
          <p:spPr>
            <a:xfrm flipH="1" rot="10800000">
              <a:off x="1007975" y="4570623"/>
              <a:ext cx="229623" cy="22962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2" name="Google Shape;442;p25"/>
            <p:cNvSpPr/>
            <p:nvPr/>
          </p:nvSpPr>
          <p:spPr>
            <a:xfrm flipH="1" rot="10800000">
              <a:off x="75773" y="4611605"/>
              <a:ext cx="147893" cy="147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3" name="Google Shape;443;p25"/>
            <p:cNvSpPr/>
            <p:nvPr/>
          </p:nvSpPr>
          <p:spPr>
            <a:xfrm flipH="1" rot="10800000">
              <a:off x="8666250" y="2548865"/>
              <a:ext cx="380110" cy="38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4" name="Google Shape;444;p25"/>
            <p:cNvSpPr/>
            <p:nvPr/>
          </p:nvSpPr>
          <p:spPr>
            <a:xfrm flipH="1" rot="10800000">
              <a:off x="8570775" y="802442"/>
              <a:ext cx="201082" cy="20108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45" name="Shape 445"/>
        <p:cNvGrpSpPr/>
        <p:nvPr/>
      </p:nvGrpSpPr>
      <p:grpSpPr>
        <a:xfrm>
          <a:off x="0" y="0"/>
          <a:ext cx="0" cy="0"/>
          <a:chOff x="0" y="0"/>
          <a:chExt cx="0" cy="0"/>
        </a:xfrm>
      </p:grpSpPr>
      <p:grpSp>
        <p:nvGrpSpPr>
          <p:cNvPr id="446" name="Google Shape;446;p26"/>
          <p:cNvGrpSpPr/>
          <p:nvPr/>
        </p:nvGrpSpPr>
        <p:grpSpPr>
          <a:xfrm>
            <a:off x="-2524002" y="-4596756"/>
            <a:ext cx="13611540" cy="14506657"/>
            <a:chOff x="-2524002" y="-4596756"/>
            <a:chExt cx="13611540" cy="14506657"/>
          </a:xfrm>
        </p:grpSpPr>
        <p:sp>
          <p:nvSpPr>
            <p:cNvPr id="447" name="Google Shape;447;p26"/>
            <p:cNvSpPr/>
            <p:nvPr/>
          </p:nvSpPr>
          <p:spPr>
            <a:xfrm rot="10800000">
              <a:off x="5773998" y="-459675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8" name="Google Shape;448;p26"/>
            <p:cNvSpPr/>
            <p:nvPr/>
          </p:nvSpPr>
          <p:spPr>
            <a:xfrm rot="10800000">
              <a:off x="-2524002" y="4603994"/>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49" name="Google Shape;449;p26"/>
          <p:cNvGrpSpPr/>
          <p:nvPr/>
        </p:nvGrpSpPr>
        <p:grpSpPr>
          <a:xfrm>
            <a:off x="237106" y="4676144"/>
            <a:ext cx="952222" cy="319917"/>
            <a:chOff x="1608712" y="575096"/>
            <a:chExt cx="675431" cy="226924"/>
          </a:xfrm>
        </p:grpSpPr>
        <p:sp>
          <p:nvSpPr>
            <p:cNvPr id="450" name="Google Shape;450;p26"/>
            <p:cNvSpPr/>
            <p:nvPr/>
          </p:nvSpPr>
          <p:spPr>
            <a:xfrm>
              <a:off x="160871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1" name="Google Shape;451;p26"/>
            <p:cNvSpPr/>
            <p:nvPr/>
          </p:nvSpPr>
          <p:spPr>
            <a:xfrm>
              <a:off x="1768398"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2" name="Google Shape;452;p26"/>
            <p:cNvSpPr/>
            <p:nvPr/>
          </p:nvSpPr>
          <p:spPr>
            <a:xfrm>
              <a:off x="1763436"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3" name="Google Shape;453;p26"/>
            <p:cNvSpPr/>
            <p:nvPr/>
          </p:nvSpPr>
          <p:spPr>
            <a:xfrm>
              <a:off x="1923122"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4" name="Google Shape;454;p26"/>
            <p:cNvSpPr/>
            <p:nvPr/>
          </p:nvSpPr>
          <p:spPr>
            <a:xfrm>
              <a:off x="190784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5" name="Google Shape;455;p26"/>
            <p:cNvSpPr/>
            <p:nvPr/>
          </p:nvSpPr>
          <p:spPr>
            <a:xfrm>
              <a:off x="2067525"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6" name="Google Shape;456;p26"/>
            <p:cNvSpPr/>
            <p:nvPr/>
          </p:nvSpPr>
          <p:spPr>
            <a:xfrm>
              <a:off x="206256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7" name="Google Shape;457;p26"/>
            <p:cNvSpPr/>
            <p:nvPr/>
          </p:nvSpPr>
          <p:spPr>
            <a:xfrm>
              <a:off x="2222250"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58" name="Google Shape;458;p26"/>
          <p:cNvGrpSpPr/>
          <p:nvPr/>
        </p:nvGrpSpPr>
        <p:grpSpPr>
          <a:xfrm rot="10800000">
            <a:off x="7751381" y="-395531"/>
            <a:ext cx="1334718" cy="1598162"/>
            <a:chOff x="6666988" y="1882059"/>
            <a:chExt cx="1334718" cy="1598162"/>
          </a:xfrm>
        </p:grpSpPr>
        <p:sp>
          <p:nvSpPr>
            <p:cNvPr id="459" name="Google Shape;459;p26"/>
            <p:cNvSpPr/>
            <p:nvPr/>
          </p:nvSpPr>
          <p:spPr>
            <a:xfrm flipH="1">
              <a:off x="6666988" y="2402621"/>
              <a:ext cx="969600" cy="1077600"/>
            </a:xfrm>
            <a:prstGeom prst="mathPlus">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flipH="1">
              <a:off x="7598506" y="2123553"/>
              <a:ext cx="403200" cy="448200"/>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flipH="1">
              <a:off x="6942750" y="1882059"/>
              <a:ext cx="217500" cy="241500"/>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Nunito Light"/>
              <a:buChar char="●"/>
              <a:defRPr sz="1300"/>
            </a:lvl1pPr>
            <a:lvl2pPr indent="-311150" lvl="1" marL="914400" rtl="0">
              <a:lnSpc>
                <a:spcPct val="100000"/>
              </a:lnSpc>
              <a:spcBef>
                <a:spcPts val="0"/>
              </a:spcBef>
              <a:spcAft>
                <a:spcPts val="0"/>
              </a:spcAft>
              <a:buSzPts val="1300"/>
              <a:buFont typeface="Nunito Light"/>
              <a:buChar char="○"/>
              <a:defRPr sz="1300"/>
            </a:lvl2pPr>
            <a:lvl3pPr indent="-311150" lvl="2" marL="1371600" rtl="0">
              <a:lnSpc>
                <a:spcPct val="100000"/>
              </a:lnSpc>
              <a:spcBef>
                <a:spcPts val="0"/>
              </a:spcBef>
              <a:spcAft>
                <a:spcPts val="0"/>
              </a:spcAft>
              <a:buSzPts val="1300"/>
              <a:buFont typeface="Nunito Light"/>
              <a:buChar char="■"/>
              <a:defRPr sz="1300"/>
            </a:lvl3pPr>
            <a:lvl4pPr indent="-311150" lvl="3" marL="1828800" rtl="0">
              <a:lnSpc>
                <a:spcPct val="100000"/>
              </a:lnSpc>
              <a:spcBef>
                <a:spcPts val="0"/>
              </a:spcBef>
              <a:spcAft>
                <a:spcPts val="0"/>
              </a:spcAft>
              <a:buSzPts val="1300"/>
              <a:buFont typeface="Nunito Light"/>
              <a:buChar char="●"/>
              <a:defRPr sz="1300"/>
            </a:lvl4pPr>
            <a:lvl5pPr indent="-311150" lvl="4" marL="2286000" rtl="0">
              <a:lnSpc>
                <a:spcPct val="100000"/>
              </a:lnSpc>
              <a:spcBef>
                <a:spcPts val="0"/>
              </a:spcBef>
              <a:spcAft>
                <a:spcPts val="0"/>
              </a:spcAft>
              <a:buSzPts val="1300"/>
              <a:buFont typeface="Nunito Light"/>
              <a:buChar char="○"/>
              <a:defRPr sz="1300"/>
            </a:lvl5pPr>
            <a:lvl6pPr indent="-311150" lvl="5" marL="2743200" rtl="0">
              <a:lnSpc>
                <a:spcPct val="100000"/>
              </a:lnSpc>
              <a:spcBef>
                <a:spcPts val="0"/>
              </a:spcBef>
              <a:spcAft>
                <a:spcPts val="0"/>
              </a:spcAft>
              <a:buSzPts val="1300"/>
              <a:buFont typeface="Nunito Light"/>
              <a:buChar char="■"/>
              <a:defRPr sz="1300"/>
            </a:lvl6pPr>
            <a:lvl7pPr indent="-311150" lvl="6" marL="3200400" rtl="0">
              <a:lnSpc>
                <a:spcPct val="100000"/>
              </a:lnSpc>
              <a:spcBef>
                <a:spcPts val="0"/>
              </a:spcBef>
              <a:spcAft>
                <a:spcPts val="0"/>
              </a:spcAft>
              <a:buSzPts val="1300"/>
              <a:buFont typeface="Nunito Light"/>
              <a:buChar char="●"/>
              <a:defRPr sz="1300"/>
            </a:lvl7pPr>
            <a:lvl8pPr indent="-311150" lvl="7" marL="3657600" rtl="0">
              <a:lnSpc>
                <a:spcPct val="100000"/>
              </a:lnSpc>
              <a:spcBef>
                <a:spcPts val="0"/>
              </a:spcBef>
              <a:spcAft>
                <a:spcPts val="0"/>
              </a:spcAft>
              <a:buSzPts val="1300"/>
              <a:buFont typeface="Nunito Light"/>
              <a:buChar char="○"/>
              <a:defRPr sz="1300"/>
            </a:lvl8pPr>
            <a:lvl9pPr indent="-311150" lvl="8" marL="4114800" rtl="0">
              <a:lnSpc>
                <a:spcPct val="100000"/>
              </a:lnSpc>
              <a:spcBef>
                <a:spcPts val="0"/>
              </a:spcBef>
              <a:spcAft>
                <a:spcPts val="0"/>
              </a:spcAft>
              <a:buSzPts val="1300"/>
              <a:buFont typeface="Nunito Light"/>
              <a:buChar char="■"/>
              <a:defRPr sz="1300"/>
            </a:lvl9pPr>
          </a:lstStyle>
          <a:p/>
        </p:txBody>
      </p:sp>
      <p:grpSp>
        <p:nvGrpSpPr>
          <p:cNvPr id="26" name="Google Shape;26;p4"/>
          <p:cNvGrpSpPr/>
          <p:nvPr/>
        </p:nvGrpSpPr>
        <p:grpSpPr>
          <a:xfrm>
            <a:off x="7675627" y="168365"/>
            <a:ext cx="1107364" cy="596452"/>
            <a:chOff x="7675627" y="168365"/>
            <a:chExt cx="1107364" cy="596452"/>
          </a:xfrm>
        </p:grpSpPr>
        <p:sp>
          <p:nvSpPr>
            <p:cNvPr id="27" name="Google Shape;27;p4"/>
            <p:cNvSpPr/>
            <p:nvPr/>
          </p:nvSpPr>
          <p:spPr>
            <a:xfrm>
              <a:off x="7675627" y="168365"/>
              <a:ext cx="227677" cy="22767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 name="Google Shape;28;p4"/>
            <p:cNvSpPr/>
            <p:nvPr/>
          </p:nvSpPr>
          <p:spPr>
            <a:xfrm>
              <a:off x="8463205" y="445031"/>
              <a:ext cx="319786" cy="319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29" name="Google Shape;29;p4"/>
          <p:cNvGrpSpPr/>
          <p:nvPr/>
        </p:nvGrpSpPr>
        <p:grpSpPr>
          <a:xfrm>
            <a:off x="-721111" y="3588349"/>
            <a:ext cx="2259549" cy="2923926"/>
            <a:chOff x="-721111" y="3588349"/>
            <a:chExt cx="2259549" cy="2923926"/>
          </a:xfrm>
        </p:grpSpPr>
        <p:sp>
          <p:nvSpPr>
            <p:cNvPr id="30" name="Google Shape;30;p4"/>
            <p:cNvSpPr/>
            <p:nvPr/>
          </p:nvSpPr>
          <p:spPr>
            <a:xfrm flipH="1">
              <a:off x="-721111" y="4256026"/>
              <a:ext cx="2259549" cy="2256248"/>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1" name="Google Shape;31;p4"/>
            <p:cNvGrpSpPr/>
            <p:nvPr/>
          </p:nvGrpSpPr>
          <p:grpSpPr>
            <a:xfrm rot="-5400000">
              <a:off x="-77895" y="3901001"/>
              <a:ext cx="945222" cy="319917"/>
              <a:chOff x="1608712" y="575096"/>
              <a:chExt cx="670466" cy="226924"/>
            </a:xfrm>
          </p:grpSpPr>
          <p:sp>
            <p:nvSpPr>
              <p:cNvPr id="32" name="Google Shape;32;p4"/>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 name="Google Shape;33;p4"/>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 name="Google Shape;34;p4"/>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 name="Google Shape;35;p4"/>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 name="Google Shape;36;p4"/>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 name="Google Shape;37;p4"/>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 name="Google Shape;38;p4"/>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 name="Google Shape;39;p4"/>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grpSp>
        <p:nvGrpSpPr>
          <p:cNvPr id="41" name="Google Shape;41;p5"/>
          <p:cNvGrpSpPr/>
          <p:nvPr/>
        </p:nvGrpSpPr>
        <p:grpSpPr>
          <a:xfrm>
            <a:off x="-1381698" y="-2302157"/>
            <a:ext cx="12327897" cy="10632524"/>
            <a:chOff x="-1381698" y="-2302157"/>
            <a:chExt cx="12327897" cy="10632524"/>
          </a:xfrm>
        </p:grpSpPr>
        <p:sp>
          <p:nvSpPr>
            <p:cNvPr id="42" name="Google Shape;42;p5"/>
            <p:cNvSpPr/>
            <p:nvPr/>
          </p:nvSpPr>
          <p:spPr>
            <a:xfrm rot="-2700000">
              <a:off x="-895512" y="-1815971"/>
              <a:ext cx="2347515" cy="2347515"/>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 name="Google Shape;43;p5"/>
            <p:cNvSpPr/>
            <p:nvPr/>
          </p:nvSpPr>
          <p:spPr>
            <a:xfrm rot="-2700000">
              <a:off x="7108446" y="4492613"/>
              <a:ext cx="3179299" cy="3179299"/>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4" name="Google Shape;4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5"/>
          <p:cNvSpPr txBox="1"/>
          <p:nvPr>
            <p:ph idx="1" type="subTitle"/>
          </p:nvPr>
        </p:nvSpPr>
        <p:spPr>
          <a:xfrm>
            <a:off x="5055244" y="37263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5"/>
          <p:cNvSpPr txBox="1"/>
          <p:nvPr>
            <p:ph idx="2" type="subTitle"/>
          </p:nvPr>
        </p:nvSpPr>
        <p:spPr>
          <a:xfrm>
            <a:off x="1583156" y="37263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 name="Google Shape;47;p5"/>
          <p:cNvSpPr txBox="1"/>
          <p:nvPr>
            <p:ph idx="3" type="subTitle"/>
          </p:nvPr>
        </p:nvSpPr>
        <p:spPr>
          <a:xfrm>
            <a:off x="5055244" y="3372625"/>
            <a:ext cx="2505600" cy="42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48" name="Google Shape;48;p5"/>
          <p:cNvSpPr txBox="1"/>
          <p:nvPr>
            <p:ph idx="4" type="subTitle"/>
          </p:nvPr>
        </p:nvSpPr>
        <p:spPr>
          <a:xfrm>
            <a:off x="1583156" y="3372625"/>
            <a:ext cx="2505600" cy="42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49" name="Google Shape;49;p5"/>
          <p:cNvGrpSpPr/>
          <p:nvPr/>
        </p:nvGrpSpPr>
        <p:grpSpPr>
          <a:xfrm>
            <a:off x="246372" y="260250"/>
            <a:ext cx="644953" cy="558490"/>
            <a:chOff x="246372" y="260250"/>
            <a:chExt cx="644953" cy="558490"/>
          </a:xfrm>
        </p:grpSpPr>
        <p:sp>
          <p:nvSpPr>
            <p:cNvPr id="50" name="Google Shape;50;p5"/>
            <p:cNvSpPr/>
            <p:nvPr/>
          </p:nvSpPr>
          <p:spPr>
            <a:xfrm>
              <a:off x="728514" y="260250"/>
              <a:ext cx="162812" cy="162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 name="Google Shape;51;p5"/>
            <p:cNvSpPr/>
            <p:nvPr/>
          </p:nvSpPr>
          <p:spPr>
            <a:xfrm>
              <a:off x="246372" y="423062"/>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2" name="Google Shape;52;p5"/>
          <p:cNvGrpSpPr/>
          <p:nvPr/>
        </p:nvGrpSpPr>
        <p:grpSpPr>
          <a:xfrm rot="-5400000">
            <a:off x="8532757" y="3879652"/>
            <a:ext cx="1069622" cy="656067"/>
            <a:chOff x="277106" y="4125861"/>
            <a:chExt cx="940410" cy="576813"/>
          </a:xfrm>
        </p:grpSpPr>
        <p:sp>
          <p:nvSpPr>
            <p:cNvPr id="53" name="Google Shape;53;p5"/>
            <p:cNvSpPr/>
            <p:nvPr/>
          </p:nvSpPr>
          <p:spPr>
            <a:xfrm>
              <a:off x="277106" y="461541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 name="Google Shape;54;p5"/>
            <p:cNvSpPr/>
            <p:nvPr/>
          </p:nvSpPr>
          <p:spPr>
            <a:xfrm>
              <a:off x="490386" y="461541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 name="Google Shape;55;p5"/>
            <p:cNvSpPr/>
            <p:nvPr/>
          </p:nvSpPr>
          <p:spPr>
            <a:xfrm>
              <a:off x="703666" y="461541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 name="Google Shape;56;p5"/>
            <p:cNvSpPr/>
            <p:nvPr/>
          </p:nvSpPr>
          <p:spPr>
            <a:xfrm>
              <a:off x="916946" y="46154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 name="Google Shape;57;p5"/>
            <p:cNvSpPr/>
            <p:nvPr/>
          </p:nvSpPr>
          <p:spPr>
            <a:xfrm>
              <a:off x="277106" y="444781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 name="Google Shape;58;p5"/>
            <p:cNvSpPr/>
            <p:nvPr/>
          </p:nvSpPr>
          <p:spPr>
            <a:xfrm>
              <a:off x="490386" y="444781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 name="Google Shape;59;p5"/>
            <p:cNvSpPr/>
            <p:nvPr/>
          </p:nvSpPr>
          <p:spPr>
            <a:xfrm>
              <a:off x="703666" y="444781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 name="Google Shape;60;p5"/>
            <p:cNvSpPr/>
            <p:nvPr/>
          </p:nvSpPr>
          <p:spPr>
            <a:xfrm>
              <a:off x="916946" y="44478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 name="Google Shape;61;p5"/>
            <p:cNvSpPr/>
            <p:nvPr/>
          </p:nvSpPr>
          <p:spPr>
            <a:xfrm>
              <a:off x="277106" y="429346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 name="Google Shape;62;p5"/>
            <p:cNvSpPr/>
            <p:nvPr/>
          </p:nvSpPr>
          <p:spPr>
            <a:xfrm>
              <a:off x="490386" y="429346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5"/>
            <p:cNvSpPr/>
            <p:nvPr/>
          </p:nvSpPr>
          <p:spPr>
            <a:xfrm>
              <a:off x="703666" y="429346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 name="Google Shape;64;p5"/>
            <p:cNvSpPr/>
            <p:nvPr/>
          </p:nvSpPr>
          <p:spPr>
            <a:xfrm>
              <a:off x="916946" y="42934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 name="Google Shape;65;p5"/>
            <p:cNvSpPr/>
            <p:nvPr/>
          </p:nvSpPr>
          <p:spPr>
            <a:xfrm>
              <a:off x="277106" y="412586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 name="Google Shape;66;p5"/>
            <p:cNvSpPr/>
            <p:nvPr/>
          </p:nvSpPr>
          <p:spPr>
            <a:xfrm>
              <a:off x="490386" y="412586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 name="Google Shape;67;p5"/>
            <p:cNvSpPr/>
            <p:nvPr/>
          </p:nvSpPr>
          <p:spPr>
            <a:xfrm>
              <a:off x="703666" y="412586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 name="Google Shape;68;p5"/>
            <p:cNvSpPr/>
            <p:nvPr/>
          </p:nvSpPr>
          <p:spPr>
            <a:xfrm>
              <a:off x="916946" y="41258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 name="Google Shape;69;p5"/>
            <p:cNvSpPr/>
            <p:nvPr/>
          </p:nvSpPr>
          <p:spPr>
            <a:xfrm>
              <a:off x="1130246" y="46154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 name="Google Shape;70;p5"/>
            <p:cNvSpPr/>
            <p:nvPr/>
          </p:nvSpPr>
          <p:spPr>
            <a:xfrm>
              <a:off x="1130246" y="44478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 name="Google Shape;71;p5"/>
            <p:cNvSpPr/>
            <p:nvPr/>
          </p:nvSpPr>
          <p:spPr>
            <a:xfrm>
              <a:off x="1130246" y="42934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 name="Google Shape;72;p5"/>
            <p:cNvSpPr/>
            <p:nvPr/>
          </p:nvSpPr>
          <p:spPr>
            <a:xfrm>
              <a:off x="1130246" y="41258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grpSp>
        <p:nvGrpSpPr>
          <p:cNvPr id="74" name="Google Shape;74;p6"/>
          <p:cNvGrpSpPr/>
          <p:nvPr/>
        </p:nvGrpSpPr>
        <p:grpSpPr>
          <a:xfrm>
            <a:off x="-654799" y="-864825"/>
            <a:ext cx="11188038" cy="11341664"/>
            <a:chOff x="-654799" y="-864825"/>
            <a:chExt cx="11188038" cy="11341664"/>
          </a:xfrm>
        </p:grpSpPr>
        <p:sp>
          <p:nvSpPr>
            <p:cNvPr id="75" name="Google Shape;75;p6"/>
            <p:cNvSpPr/>
            <p:nvPr/>
          </p:nvSpPr>
          <p:spPr>
            <a:xfrm>
              <a:off x="-654799" y="-864825"/>
              <a:ext cx="1493084" cy="1493084"/>
            </a:xfrm>
            <a:custGeom>
              <a:rect b="b" l="l" r="r" t="t"/>
              <a:pathLst>
                <a:path extrusionOk="0" h="350901" w="350901">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6"/>
            <p:cNvSpPr/>
            <p:nvPr/>
          </p:nvSpPr>
          <p:spPr>
            <a:xfrm>
              <a:off x="4803026" y="4746626"/>
              <a:ext cx="5730213" cy="5730213"/>
            </a:xfrm>
            <a:custGeom>
              <a:rect b="b" l="l" r="r" t="t"/>
              <a:pathLst>
                <a:path extrusionOk="0" h="350901" w="350901">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7" name="Google Shape;7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8" name="Google Shape;78;p6"/>
          <p:cNvGrpSpPr/>
          <p:nvPr/>
        </p:nvGrpSpPr>
        <p:grpSpPr>
          <a:xfrm rot="5400000">
            <a:off x="488933" y="4471054"/>
            <a:ext cx="249523" cy="820121"/>
            <a:chOff x="72832" y="1247500"/>
            <a:chExt cx="347865" cy="1143344"/>
          </a:xfrm>
        </p:grpSpPr>
        <p:sp>
          <p:nvSpPr>
            <p:cNvPr id="79" name="Google Shape;79;p6"/>
            <p:cNvSpPr/>
            <p:nvPr/>
          </p:nvSpPr>
          <p:spPr>
            <a:xfrm>
              <a:off x="72832" y="1247500"/>
              <a:ext cx="99314" cy="9934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 name="Google Shape;80;p6"/>
            <p:cNvSpPr/>
            <p:nvPr/>
          </p:nvSpPr>
          <p:spPr>
            <a:xfrm>
              <a:off x="72832" y="1512641"/>
              <a:ext cx="99314" cy="9934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 name="Google Shape;81;p6"/>
            <p:cNvSpPr/>
            <p:nvPr/>
          </p:nvSpPr>
          <p:spPr>
            <a:xfrm>
              <a:off x="321384" y="1512650"/>
              <a:ext cx="99313" cy="9934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p6"/>
            <p:cNvSpPr/>
            <p:nvPr/>
          </p:nvSpPr>
          <p:spPr>
            <a:xfrm>
              <a:off x="321384" y="1777791"/>
              <a:ext cx="99313" cy="9934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 name="Google Shape;83;p6"/>
            <p:cNvSpPr/>
            <p:nvPr/>
          </p:nvSpPr>
          <p:spPr>
            <a:xfrm>
              <a:off x="72832" y="1761206"/>
              <a:ext cx="99314" cy="9934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 name="Google Shape;84;p6"/>
            <p:cNvSpPr/>
            <p:nvPr/>
          </p:nvSpPr>
          <p:spPr>
            <a:xfrm>
              <a:off x="72832" y="2026347"/>
              <a:ext cx="99314" cy="9934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 name="Google Shape;85;p6"/>
            <p:cNvSpPr/>
            <p:nvPr/>
          </p:nvSpPr>
          <p:spPr>
            <a:xfrm>
              <a:off x="321384" y="2026356"/>
              <a:ext cx="99313" cy="9934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 name="Google Shape;86;p6"/>
            <p:cNvSpPr/>
            <p:nvPr/>
          </p:nvSpPr>
          <p:spPr>
            <a:xfrm>
              <a:off x="321384" y="2291497"/>
              <a:ext cx="99313" cy="9934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7" name="Google Shape;87;p6"/>
          <p:cNvGrpSpPr/>
          <p:nvPr/>
        </p:nvGrpSpPr>
        <p:grpSpPr>
          <a:xfrm>
            <a:off x="7853024" y="50098"/>
            <a:ext cx="1169941" cy="1332046"/>
            <a:chOff x="7853024" y="50098"/>
            <a:chExt cx="1169941" cy="1332046"/>
          </a:xfrm>
        </p:grpSpPr>
        <p:sp>
          <p:nvSpPr>
            <p:cNvPr id="88" name="Google Shape;88;p6"/>
            <p:cNvSpPr/>
            <p:nvPr/>
          </p:nvSpPr>
          <p:spPr>
            <a:xfrm>
              <a:off x="8845882" y="80603"/>
              <a:ext cx="177082" cy="17708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 name="Google Shape;89;p6"/>
            <p:cNvSpPr/>
            <p:nvPr/>
          </p:nvSpPr>
          <p:spPr>
            <a:xfrm>
              <a:off x="8272916" y="1062358"/>
              <a:ext cx="319786" cy="319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 name="Google Shape;90;p6"/>
            <p:cNvSpPr/>
            <p:nvPr/>
          </p:nvSpPr>
          <p:spPr>
            <a:xfrm>
              <a:off x="7853024" y="50098"/>
              <a:ext cx="139460" cy="13946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 name="Google Shape;91;p6"/>
            <p:cNvSpPr/>
            <p:nvPr/>
          </p:nvSpPr>
          <p:spPr>
            <a:xfrm>
              <a:off x="8430777" y="480475"/>
              <a:ext cx="234164" cy="23416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 name="Google Shape;92;p6"/>
            <p:cNvSpPr/>
            <p:nvPr/>
          </p:nvSpPr>
          <p:spPr>
            <a:xfrm>
              <a:off x="8864699" y="992423"/>
              <a:ext cx="139460" cy="13946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grpSp>
        <p:nvGrpSpPr>
          <p:cNvPr id="94" name="Google Shape;94;p7"/>
          <p:cNvGrpSpPr/>
          <p:nvPr/>
        </p:nvGrpSpPr>
        <p:grpSpPr>
          <a:xfrm>
            <a:off x="-1540690" y="-23652"/>
            <a:ext cx="12040890" cy="6961553"/>
            <a:chOff x="-1540690" y="-23652"/>
            <a:chExt cx="12040890" cy="6961553"/>
          </a:xfrm>
        </p:grpSpPr>
        <p:sp>
          <p:nvSpPr>
            <p:cNvPr id="95" name="Google Shape;95;p7"/>
            <p:cNvSpPr/>
            <p:nvPr/>
          </p:nvSpPr>
          <p:spPr>
            <a:xfrm rot="10800000">
              <a:off x="-1540690" y="4234611"/>
              <a:ext cx="2707416" cy="2703290"/>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6" name="Google Shape;96;p7"/>
            <p:cNvGrpSpPr/>
            <p:nvPr/>
          </p:nvGrpSpPr>
          <p:grpSpPr>
            <a:xfrm>
              <a:off x="439598" y="-23652"/>
              <a:ext cx="10060601" cy="5205813"/>
              <a:chOff x="439598" y="-23652"/>
              <a:chExt cx="10060601" cy="5205813"/>
            </a:xfrm>
          </p:grpSpPr>
          <p:sp>
            <p:nvSpPr>
              <p:cNvPr id="97" name="Google Shape;97;p7"/>
              <p:cNvSpPr/>
              <p:nvPr/>
            </p:nvSpPr>
            <p:spPr>
              <a:xfrm rot="10800000">
                <a:off x="8430854" y="-23652"/>
                <a:ext cx="2069345" cy="2066251"/>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8" name="Google Shape;98;p7"/>
              <p:cNvGrpSpPr/>
              <p:nvPr/>
            </p:nvGrpSpPr>
            <p:grpSpPr>
              <a:xfrm>
                <a:off x="439598" y="4411426"/>
                <a:ext cx="727117" cy="770735"/>
                <a:chOff x="5137170" y="1563182"/>
                <a:chExt cx="584358" cy="619462"/>
              </a:xfrm>
            </p:grpSpPr>
            <p:sp>
              <p:nvSpPr>
                <p:cNvPr id="99" name="Google Shape;99;p7"/>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 name="Google Shape;100;p7"/>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 name="Google Shape;101;p7"/>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 name="Google Shape;102;p7"/>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 name="Google Shape;103;p7"/>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 name="Google Shape;104;p7"/>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 name="Google Shape;105;p7"/>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 name="Google Shape;106;p7"/>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 name="Google Shape;107;p7"/>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 name="Google Shape;108;p7"/>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p7"/>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p7"/>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 name="Google Shape;111;p7"/>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 name="Google Shape;112;p7"/>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 name="Google Shape;113;p7"/>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 name="Google Shape;114;p7"/>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sp>
        <p:nvSpPr>
          <p:cNvPr id="115" name="Google Shape;11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7"/>
          <p:cNvSpPr txBox="1"/>
          <p:nvPr>
            <p:ph idx="1" type="subTitle"/>
          </p:nvPr>
        </p:nvSpPr>
        <p:spPr>
          <a:xfrm>
            <a:off x="713225" y="1721600"/>
            <a:ext cx="4125600" cy="2183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158063" y="1646175"/>
            <a:ext cx="4827900" cy="185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b="0" sz="6000">
                <a:latin typeface="Raleway Black"/>
                <a:ea typeface="Raleway Black"/>
                <a:cs typeface="Raleway Black"/>
                <a:sym typeface="Raleway Black"/>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9"/>
          <p:cNvSpPr txBox="1"/>
          <p:nvPr>
            <p:ph type="title"/>
          </p:nvPr>
        </p:nvSpPr>
        <p:spPr>
          <a:xfrm>
            <a:off x="1829650" y="2360850"/>
            <a:ext cx="5484900" cy="109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b="0" sz="6800">
                <a:latin typeface="Raleway Black"/>
                <a:ea typeface="Raleway Black"/>
                <a:cs typeface="Raleway Black"/>
                <a:sym typeface="Raleway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1" name="Google Shape;121;p9"/>
          <p:cNvSpPr txBox="1"/>
          <p:nvPr>
            <p:ph idx="1" type="subTitle"/>
          </p:nvPr>
        </p:nvSpPr>
        <p:spPr>
          <a:xfrm>
            <a:off x="1829736" y="3478775"/>
            <a:ext cx="5484900" cy="7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22" name="Google Shape;122;p9"/>
          <p:cNvGrpSpPr/>
          <p:nvPr/>
        </p:nvGrpSpPr>
        <p:grpSpPr>
          <a:xfrm>
            <a:off x="219773" y="155417"/>
            <a:ext cx="8704036" cy="4882799"/>
            <a:chOff x="219773" y="155417"/>
            <a:chExt cx="8704036" cy="4882799"/>
          </a:xfrm>
        </p:grpSpPr>
        <p:sp>
          <p:nvSpPr>
            <p:cNvPr id="123" name="Google Shape;123;p9"/>
            <p:cNvSpPr/>
            <p:nvPr/>
          </p:nvSpPr>
          <p:spPr>
            <a:xfrm>
              <a:off x="219773" y="4105750"/>
              <a:ext cx="322380" cy="32238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 name="Google Shape;124;p9"/>
            <p:cNvSpPr/>
            <p:nvPr/>
          </p:nvSpPr>
          <p:spPr>
            <a:xfrm>
              <a:off x="860452" y="4390212"/>
              <a:ext cx="648004" cy="64800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5" name="Google Shape;125;p9"/>
            <p:cNvGrpSpPr/>
            <p:nvPr/>
          </p:nvGrpSpPr>
          <p:grpSpPr>
            <a:xfrm>
              <a:off x="7675170" y="155417"/>
              <a:ext cx="1248639" cy="1070179"/>
              <a:chOff x="7822623" y="155427"/>
              <a:chExt cx="1101481" cy="944053"/>
            </a:xfrm>
          </p:grpSpPr>
          <p:sp>
            <p:nvSpPr>
              <p:cNvPr id="126" name="Google Shape;126;p9"/>
              <p:cNvSpPr/>
              <p:nvPr/>
            </p:nvSpPr>
            <p:spPr>
              <a:xfrm>
                <a:off x="7822623" y="224901"/>
                <a:ext cx="158271" cy="15827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7" name="Google Shape;127;p9"/>
              <p:cNvGrpSpPr/>
              <p:nvPr/>
            </p:nvGrpSpPr>
            <p:grpSpPr>
              <a:xfrm>
                <a:off x="8290363" y="155427"/>
                <a:ext cx="633741" cy="944053"/>
                <a:chOff x="3824813" y="593365"/>
                <a:chExt cx="633741" cy="944053"/>
              </a:xfrm>
            </p:grpSpPr>
            <p:sp>
              <p:nvSpPr>
                <p:cNvPr id="128" name="Google Shape;128;p9"/>
                <p:cNvSpPr/>
                <p:nvPr/>
              </p:nvSpPr>
              <p:spPr>
                <a:xfrm>
                  <a:off x="4230877" y="593365"/>
                  <a:ext cx="227677" cy="22767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Google Shape;129;p9"/>
                <p:cNvSpPr/>
                <p:nvPr/>
              </p:nvSpPr>
              <p:spPr>
                <a:xfrm>
                  <a:off x="3824813" y="1131361"/>
                  <a:ext cx="406056" cy="40605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grpSp>
        <p:nvGrpSpPr>
          <p:cNvPr id="130" name="Google Shape;130;p9"/>
          <p:cNvGrpSpPr/>
          <p:nvPr/>
        </p:nvGrpSpPr>
        <p:grpSpPr>
          <a:xfrm>
            <a:off x="-1152398" y="-476038"/>
            <a:ext cx="12770497" cy="8499962"/>
            <a:chOff x="-1152398" y="-476038"/>
            <a:chExt cx="12770497" cy="8499962"/>
          </a:xfrm>
        </p:grpSpPr>
        <p:grpSp>
          <p:nvGrpSpPr>
            <p:cNvPr id="131" name="Google Shape;131;p9"/>
            <p:cNvGrpSpPr/>
            <p:nvPr/>
          </p:nvGrpSpPr>
          <p:grpSpPr>
            <a:xfrm>
              <a:off x="6956945" y="3616608"/>
              <a:ext cx="4661154" cy="4407317"/>
              <a:chOff x="6993020" y="3470033"/>
              <a:chExt cx="4661154" cy="4407317"/>
            </a:xfrm>
          </p:grpSpPr>
          <p:sp>
            <p:nvSpPr>
              <p:cNvPr id="132" name="Google Shape;132;p9"/>
              <p:cNvSpPr/>
              <p:nvPr/>
            </p:nvSpPr>
            <p:spPr>
              <a:xfrm>
                <a:off x="7246857" y="3470033"/>
                <a:ext cx="4407317" cy="4407317"/>
              </a:xfrm>
              <a:custGeom>
                <a:rect b="b" l="l" r="r" t="t"/>
                <a:pathLst>
                  <a:path extrusionOk="0" h="350901" w="350901">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33" name="Google Shape;133;p9"/>
              <p:cNvGrpSpPr/>
              <p:nvPr/>
            </p:nvGrpSpPr>
            <p:grpSpPr>
              <a:xfrm rot="5400000">
                <a:off x="7438330" y="3943139"/>
                <a:ext cx="389469" cy="1280088"/>
                <a:chOff x="72832" y="1247500"/>
                <a:chExt cx="347865" cy="1143344"/>
              </a:xfrm>
            </p:grpSpPr>
            <p:sp>
              <p:nvSpPr>
                <p:cNvPr id="134" name="Google Shape;134;p9"/>
                <p:cNvSpPr/>
                <p:nvPr/>
              </p:nvSpPr>
              <p:spPr>
                <a:xfrm>
                  <a:off x="72832" y="1247500"/>
                  <a:ext cx="99314" cy="9934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9"/>
                <p:cNvSpPr/>
                <p:nvPr/>
              </p:nvSpPr>
              <p:spPr>
                <a:xfrm>
                  <a:off x="72832" y="1512641"/>
                  <a:ext cx="99314" cy="9934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p9"/>
                <p:cNvSpPr/>
                <p:nvPr/>
              </p:nvSpPr>
              <p:spPr>
                <a:xfrm>
                  <a:off x="321384" y="1512650"/>
                  <a:ext cx="99313" cy="9934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9"/>
                <p:cNvSpPr/>
                <p:nvPr/>
              </p:nvSpPr>
              <p:spPr>
                <a:xfrm>
                  <a:off x="321384" y="1777791"/>
                  <a:ext cx="99313" cy="9934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 name="Google Shape;138;p9"/>
                <p:cNvSpPr/>
                <p:nvPr/>
              </p:nvSpPr>
              <p:spPr>
                <a:xfrm>
                  <a:off x="72832" y="1761206"/>
                  <a:ext cx="99314" cy="9934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 name="Google Shape;139;p9"/>
                <p:cNvSpPr/>
                <p:nvPr/>
              </p:nvSpPr>
              <p:spPr>
                <a:xfrm>
                  <a:off x="72832" y="2026347"/>
                  <a:ext cx="99314" cy="9934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 name="Google Shape;140;p9"/>
                <p:cNvSpPr/>
                <p:nvPr/>
              </p:nvSpPr>
              <p:spPr>
                <a:xfrm>
                  <a:off x="321384" y="2026356"/>
                  <a:ext cx="99313" cy="9934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 name="Google Shape;141;p9"/>
                <p:cNvSpPr/>
                <p:nvPr/>
              </p:nvSpPr>
              <p:spPr>
                <a:xfrm>
                  <a:off x="321384" y="2291497"/>
                  <a:ext cx="99313" cy="9934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42" name="Google Shape;142;p9"/>
            <p:cNvSpPr/>
            <p:nvPr/>
          </p:nvSpPr>
          <p:spPr>
            <a:xfrm>
              <a:off x="-1152398" y="-476038"/>
              <a:ext cx="2265943" cy="2265943"/>
            </a:xfrm>
            <a:custGeom>
              <a:rect b="b" l="l" r="r" t="t"/>
              <a:pathLst>
                <a:path extrusionOk="0" h="350901" w="350901">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p10"/>
          <p:cNvSpPr/>
          <p:nvPr>
            <p:ph idx="2" type="pic"/>
          </p:nvPr>
        </p:nvSpPr>
        <p:spPr>
          <a:xfrm>
            <a:off x="0" y="0"/>
            <a:ext cx="9144000" cy="5143500"/>
          </a:xfrm>
          <a:prstGeom prst="rect">
            <a:avLst/>
          </a:prstGeom>
          <a:noFill/>
          <a:ln>
            <a:noFill/>
          </a:ln>
        </p:spPr>
      </p:sp>
      <p:sp>
        <p:nvSpPr>
          <p:cNvPr id="145" name="Google Shape;145;p10"/>
          <p:cNvSpPr txBox="1"/>
          <p:nvPr>
            <p:ph type="title"/>
          </p:nvPr>
        </p:nvSpPr>
        <p:spPr>
          <a:xfrm>
            <a:off x="902850" y="3930500"/>
            <a:ext cx="7338300" cy="6735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3000"/>
              <a:buNone/>
              <a:defRPr b="0">
                <a:latin typeface="Raleway Black"/>
                <a:ea typeface="Raleway Black"/>
                <a:cs typeface="Raleway Black"/>
                <a:sym typeface="Raleway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2pPr>
            <a:lvl3pPr lvl="2"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3pPr>
            <a:lvl4pPr lvl="3"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4pPr>
            <a:lvl5pPr lvl="4"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5pPr>
            <a:lvl6pPr lvl="5"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6pPr>
            <a:lvl7pPr lvl="6"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7pPr>
            <a:lvl8pPr lvl="7"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8pPr>
            <a:lvl9pPr lvl="8"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7"/>
          <p:cNvSpPr txBox="1"/>
          <p:nvPr>
            <p:ph idx="1" type="subTitle"/>
          </p:nvPr>
        </p:nvSpPr>
        <p:spPr>
          <a:xfrm>
            <a:off x="714688" y="3371350"/>
            <a:ext cx="4393800" cy="5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By: Nethra Ganesh, Catherine Byelousova, Anya (Andre) Chen, Sofia Canihuante</a:t>
            </a:r>
            <a:endParaRPr/>
          </a:p>
        </p:txBody>
      </p:sp>
      <p:sp>
        <p:nvSpPr>
          <p:cNvPr id="467" name="Google Shape;467;p27"/>
          <p:cNvSpPr txBox="1"/>
          <p:nvPr>
            <p:ph type="ctrTitle"/>
          </p:nvPr>
        </p:nvSpPr>
        <p:spPr>
          <a:xfrm>
            <a:off x="714688" y="1218425"/>
            <a:ext cx="4393800" cy="20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AIDS Clinical Trial Study</a:t>
            </a:r>
            <a:endParaRPr/>
          </a:p>
        </p:txBody>
      </p:sp>
      <p:sp>
        <p:nvSpPr>
          <p:cNvPr id="468" name="Google Shape;468;p27"/>
          <p:cNvSpPr/>
          <p:nvPr/>
        </p:nvSpPr>
        <p:spPr>
          <a:xfrm rot="-2700000">
            <a:off x="4988208" y="-3126068"/>
            <a:ext cx="6691636" cy="6691636"/>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69" name="Google Shape;469;p27"/>
          <p:cNvGrpSpPr/>
          <p:nvPr/>
        </p:nvGrpSpPr>
        <p:grpSpPr>
          <a:xfrm>
            <a:off x="5413553" y="558710"/>
            <a:ext cx="3727829" cy="4584794"/>
            <a:chOff x="5413553" y="558710"/>
            <a:chExt cx="3727829" cy="4584794"/>
          </a:xfrm>
        </p:grpSpPr>
        <p:grpSp>
          <p:nvGrpSpPr>
            <p:cNvPr id="470" name="Google Shape;470;p27"/>
            <p:cNvGrpSpPr/>
            <p:nvPr/>
          </p:nvGrpSpPr>
          <p:grpSpPr>
            <a:xfrm>
              <a:off x="5413553" y="558710"/>
              <a:ext cx="3727829" cy="4584794"/>
              <a:chOff x="4957528" y="558710"/>
              <a:chExt cx="3727829" cy="4584794"/>
            </a:xfrm>
          </p:grpSpPr>
          <p:sp>
            <p:nvSpPr>
              <p:cNvPr id="471" name="Google Shape;471;p27"/>
              <p:cNvSpPr/>
              <p:nvPr/>
            </p:nvSpPr>
            <p:spPr>
              <a:xfrm>
                <a:off x="6273455" y="4424009"/>
                <a:ext cx="366236" cy="719495"/>
              </a:xfrm>
              <a:custGeom>
                <a:rect b="b" l="l" r="r" t="t"/>
                <a:pathLst>
                  <a:path extrusionOk="0" h="959327" w="488315">
                    <a:moveTo>
                      <a:pt x="480353" y="962508"/>
                    </a:moveTo>
                    <a:lnTo>
                      <a:pt x="492609" y="62992"/>
                    </a:lnTo>
                    <a:lnTo>
                      <a:pt x="20105" y="3181"/>
                    </a:lnTo>
                    <a:lnTo>
                      <a:pt x="4293" y="962508"/>
                    </a:lnTo>
                    <a:lnTo>
                      <a:pt x="480353" y="962508"/>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2" name="Google Shape;472;p27"/>
              <p:cNvSpPr/>
              <p:nvPr/>
            </p:nvSpPr>
            <p:spPr>
              <a:xfrm>
                <a:off x="6222497" y="2375508"/>
                <a:ext cx="903160" cy="2132234"/>
              </a:xfrm>
              <a:custGeom>
                <a:rect b="b" l="l" r="r" t="t"/>
                <a:pathLst>
                  <a:path extrusionOk="0" h="2842979" w="1204214">
                    <a:moveTo>
                      <a:pt x="4438" y="2801409"/>
                    </a:moveTo>
                    <a:lnTo>
                      <a:pt x="762056" y="2845268"/>
                    </a:lnTo>
                    <a:lnTo>
                      <a:pt x="1208652" y="66087"/>
                    </a:lnTo>
                    <a:lnTo>
                      <a:pt x="522788" y="2288"/>
                    </a:lnTo>
                    <a:lnTo>
                      <a:pt x="4438" y="2801409"/>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3" name="Google Shape;473;p27"/>
              <p:cNvSpPr/>
              <p:nvPr/>
            </p:nvSpPr>
            <p:spPr>
              <a:xfrm>
                <a:off x="6422000" y="558710"/>
                <a:ext cx="1501919" cy="1881035"/>
              </a:xfrm>
              <a:custGeom>
                <a:rect b="b" l="l" r="r" t="t"/>
                <a:pathLst>
                  <a:path extrusionOk="0" h="2508047" w="2002558">
                    <a:moveTo>
                      <a:pt x="522293" y="70863"/>
                    </a:moveTo>
                    <a:cubicBezTo>
                      <a:pt x="522293" y="70863"/>
                      <a:pt x="821315" y="-114544"/>
                      <a:pt x="1138307" y="118710"/>
                    </a:cubicBezTo>
                    <a:cubicBezTo>
                      <a:pt x="1455299" y="351971"/>
                      <a:pt x="1473269" y="956054"/>
                      <a:pt x="1407483" y="1069694"/>
                    </a:cubicBezTo>
                    <a:cubicBezTo>
                      <a:pt x="1341698" y="1183333"/>
                      <a:pt x="1222064" y="1296973"/>
                      <a:pt x="1222064" y="1296973"/>
                    </a:cubicBezTo>
                    <a:cubicBezTo>
                      <a:pt x="1222064" y="1296973"/>
                      <a:pt x="1413453" y="1326875"/>
                      <a:pt x="1455299" y="1512289"/>
                    </a:cubicBezTo>
                    <a:cubicBezTo>
                      <a:pt x="1497209" y="1697703"/>
                      <a:pt x="1425391" y="1667794"/>
                      <a:pt x="1527117" y="1751532"/>
                    </a:cubicBezTo>
                    <a:cubicBezTo>
                      <a:pt x="1628781" y="1835263"/>
                      <a:pt x="1856048" y="1805354"/>
                      <a:pt x="1963744" y="2008713"/>
                    </a:cubicBezTo>
                    <a:cubicBezTo>
                      <a:pt x="2071377" y="2212066"/>
                      <a:pt x="1945774" y="2505138"/>
                      <a:pt x="1945774" y="2505138"/>
                    </a:cubicBezTo>
                    <a:cubicBezTo>
                      <a:pt x="1945774" y="2505138"/>
                      <a:pt x="683774" y="2517101"/>
                      <a:pt x="677804" y="2499156"/>
                    </a:cubicBezTo>
                    <a:cubicBezTo>
                      <a:pt x="671836" y="2481211"/>
                      <a:pt x="546232" y="1596026"/>
                      <a:pt x="546232" y="1596026"/>
                    </a:cubicBezTo>
                    <a:lnTo>
                      <a:pt x="169423" y="1392668"/>
                    </a:lnTo>
                    <a:cubicBezTo>
                      <a:pt x="169423" y="1392668"/>
                      <a:pt x="-21966" y="1189315"/>
                      <a:pt x="7942" y="716817"/>
                    </a:cubicBezTo>
                    <a:cubicBezTo>
                      <a:pt x="37851" y="244314"/>
                      <a:pt x="462476" y="23016"/>
                      <a:pt x="522293" y="70863"/>
                    </a:cubicBezTo>
                    <a:close/>
                  </a:path>
                </a:pathLst>
              </a:custGeom>
              <a:solidFill>
                <a:srgbClr val="60304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4" name="Google Shape;474;p27"/>
              <p:cNvSpPr/>
              <p:nvPr/>
            </p:nvSpPr>
            <p:spPr>
              <a:xfrm>
                <a:off x="6694511" y="613885"/>
                <a:ext cx="696494" cy="597504"/>
              </a:xfrm>
              <a:custGeom>
                <a:rect b="b" l="l" r="r" t="t"/>
                <a:pathLst>
                  <a:path extrusionOk="0" h="796672" w="928659">
                    <a:moveTo>
                      <a:pt x="926827" y="784790"/>
                    </a:moveTo>
                    <a:cubicBezTo>
                      <a:pt x="847960" y="785736"/>
                      <a:pt x="793732" y="715816"/>
                      <a:pt x="764013" y="650856"/>
                    </a:cubicBezTo>
                    <a:cubicBezTo>
                      <a:pt x="732581" y="582009"/>
                      <a:pt x="713784" y="504812"/>
                      <a:pt x="662921" y="446538"/>
                    </a:cubicBezTo>
                    <a:cubicBezTo>
                      <a:pt x="551669" y="318992"/>
                      <a:pt x="363392" y="382670"/>
                      <a:pt x="225215" y="314166"/>
                    </a:cubicBezTo>
                    <a:cubicBezTo>
                      <a:pt x="156635" y="280168"/>
                      <a:pt x="107042" y="223882"/>
                      <a:pt x="71228" y="157632"/>
                    </a:cubicBezTo>
                    <a:cubicBezTo>
                      <a:pt x="82784" y="131972"/>
                      <a:pt x="95993" y="107022"/>
                      <a:pt x="111106" y="83299"/>
                    </a:cubicBezTo>
                    <a:cubicBezTo>
                      <a:pt x="112883" y="80517"/>
                      <a:pt x="114789" y="77793"/>
                      <a:pt x="116630" y="75037"/>
                    </a:cubicBezTo>
                    <a:cubicBezTo>
                      <a:pt x="195878" y="68325"/>
                      <a:pt x="275507" y="70719"/>
                      <a:pt x="353041" y="90017"/>
                    </a:cubicBezTo>
                    <a:cubicBezTo>
                      <a:pt x="431654" y="109607"/>
                      <a:pt x="506711" y="144703"/>
                      <a:pt x="571798" y="193021"/>
                    </a:cubicBezTo>
                    <a:cubicBezTo>
                      <a:pt x="608247" y="220033"/>
                      <a:pt x="639553" y="252076"/>
                      <a:pt x="672129" y="283330"/>
                    </a:cubicBezTo>
                    <a:cubicBezTo>
                      <a:pt x="678415" y="289369"/>
                      <a:pt x="687432" y="279806"/>
                      <a:pt x="682796" y="273075"/>
                    </a:cubicBezTo>
                    <a:cubicBezTo>
                      <a:pt x="659175" y="238633"/>
                      <a:pt x="626980" y="209950"/>
                      <a:pt x="594023" y="184505"/>
                    </a:cubicBezTo>
                    <a:cubicBezTo>
                      <a:pt x="560813" y="158832"/>
                      <a:pt x="524935" y="136537"/>
                      <a:pt x="487280" y="117938"/>
                    </a:cubicBezTo>
                    <a:cubicBezTo>
                      <a:pt x="412921" y="81210"/>
                      <a:pt x="330625" y="58419"/>
                      <a:pt x="247757" y="53466"/>
                    </a:cubicBezTo>
                    <a:cubicBezTo>
                      <a:pt x="224898" y="52095"/>
                      <a:pt x="201974" y="51911"/>
                      <a:pt x="179114" y="53231"/>
                    </a:cubicBezTo>
                    <a:cubicBezTo>
                      <a:pt x="161081" y="54267"/>
                      <a:pt x="143808" y="56857"/>
                      <a:pt x="126409" y="60451"/>
                    </a:cubicBezTo>
                    <a:cubicBezTo>
                      <a:pt x="129902" y="55422"/>
                      <a:pt x="133457" y="50399"/>
                      <a:pt x="137077" y="45459"/>
                    </a:cubicBezTo>
                    <a:cubicBezTo>
                      <a:pt x="145713" y="33680"/>
                      <a:pt x="155746" y="22288"/>
                      <a:pt x="162794" y="9467"/>
                    </a:cubicBezTo>
                    <a:cubicBezTo>
                      <a:pt x="165969" y="3689"/>
                      <a:pt x="158095" y="-1836"/>
                      <a:pt x="153207" y="1739"/>
                    </a:cubicBezTo>
                    <a:cubicBezTo>
                      <a:pt x="140633" y="10966"/>
                      <a:pt x="130473" y="24491"/>
                      <a:pt x="120948" y="36747"/>
                    </a:cubicBezTo>
                    <a:cubicBezTo>
                      <a:pt x="111550" y="48818"/>
                      <a:pt x="102787" y="61321"/>
                      <a:pt x="94532" y="74187"/>
                    </a:cubicBezTo>
                    <a:cubicBezTo>
                      <a:pt x="77260" y="101060"/>
                      <a:pt x="61956" y="129197"/>
                      <a:pt x="49066" y="158426"/>
                    </a:cubicBezTo>
                    <a:cubicBezTo>
                      <a:pt x="24301" y="214592"/>
                      <a:pt x="3409" y="279342"/>
                      <a:pt x="4743" y="341325"/>
                    </a:cubicBezTo>
                    <a:cubicBezTo>
                      <a:pt x="4870" y="348996"/>
                      <a:pt x="15919" y="348475"/>
                      <a:pt x="17506" y="341738"/>
                    </a:cubicBezTo>
                    <a:cubicBezTo>
                      <a:pt x="24428" y="311943"/>
                      <a:pt x="29508" y="281781"/>
                      <a:pt x="37255" y="252152"/>
                    </a:cubicBezTo>
                    <a:cubicBezTo>
                      <a:pt x="44113" y="226250"/>
                      <a:pt x="52940" y="200971"/>
                      <a:pt x="63163" y="176244"/>
                    </a:cubicBezTo>
                    <a:cubicBezTo>
                      <a:pt x="87166" y="233368"/>
                      <a:pt x="133521" y="282359"/>
                      <a:pt x="184893" y="315099"/>
                    </a:cubicBezTo>
                    <a:cubicBezTo>
                      <a:pt x="215182" y="334391"/>
                      <a:pt x="248139" y="348558"/>
                      <a:pt x="282873" y="357460"/>
                    </a:cubicBezTo>
                    <a:cubicBezTo>
                      <a:pt x="325926" y="368484"/>
                      <a:pt x="370440" y="371538"/>
                      <a:pt x="414509" y="375164"/>
                    </a:cubicBezTo>
                    <a:cubicBezTo>
                      <a:pt x="491598" y="381489"/>
                      <a:pt x="576370" y="390690"/>
                      <a:pt x="634918" y="446932"/>
                    </a:cubicBezTo>
                    <a:cubicBezTo>
                      <a:pt x="692639" y="502342"/>
                      <a:pt x="710991" y="584829"/>
                      <a:pt x="744011" y="654901"/>
                    </a:cubicBezTo>
                    <a:cubicBezTo>
                      <a:pt x="762235" y="693668"/>
                      <a:pt x="785095" y="731114"/>
                      <a:pt x="818687" y="758501"/>
                    </a:cubicBezTo>
                    <a:cubicBezTo>
                      <a:pt x="849611" y="783749"/>
                      <a:pt x="887584" y="799630"/>
                      <a:pt x="927970" y="796995"/>
                    </a:cubicBezTo>
                    <a:cubicBezTo>
                      <a:pt x="935971" y="796481"/>
                      <a:pt x="934574" y="784695"/>
                      <a:pt x="926827" y="784790"/>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5" name="Google Shape;475;p27"/>
              <p:cNvSpPr/>
              <p:nvPr/>
            </p:nvSpPr>
            <p:spPr>
              <a:xfrm>
                <a:off x="7198249" y="743371"/>
                <a:ext cx="128740" cy="177619"/>
              </a:xfrm>
              <a:custGeom>
                <a:rect b="b" l="l" r="r" t="t"/>
                <a:pathLst>
                  <a:path extrusionOk="0" h="236825" w="171654">
                    <a:moveTo>
                      <a:pt x="113463" y="101923"/>
                    </a:moveTo>
                    <a:cubicBezTo>
                      <a:pt x="86285" y="63830"/>
                      <a:pt x="53392" y="25774"/>
                      <a:pt x="13070" y="1250"/>
                    </a:cubicBezTo>
                    <a:cubicBezTo>
                      <a:pt x="8116" y="-1785"/>
                      <a:pt x="2275" y="5822"/>
                      <a:pt x="6021" y="10083"/>
                    </a:cubicBezTo>
                    <a:cubicBezTo>
                      <a:pt x="36247" y="44995"/>
                      <a:pt x="68823" y="77139"/>
                      <a:pt x="95620" y="115055"/>
                    </a:cubicBezTo>
                    <a:cubicBezTo>
                      <a:pt x="122416" y="152952"/>
                      <a:pt x="140451" y="195167"/>
                      <a:pt x="164327" y="234689"/>
                    </a:cubicBezTo>
                    <a:cubicBezTo>
                      <a:pt x="167692" y="240252"/>
                      <a:pt x="177535" y="236435"/>
                      <a:pt x="176391" y="230066"/>
                    </a:cubicBezTo>
                    <a:cubicBezTo>
                      <a:pt x="167628" y="183565"/>
                      <a:pt x="140515" y="139928"/>
                      <a:pt x="113463" y="101923"/>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6" name="Google Shape;476;p27"/>
              <p:cNvSpPr/>
              <p:nvPr/>
            </p:nvSpPr>
            <p:spPr>
              <a:xfrm>
                <a:off x="6514483" y="718499"/>
                <a:ext cx="221002" cy="155839"/>
              </a:xfrm>
              <a:custGeom>
                <a:rect b="b" l="l" r="r" t="t"/>
                <a:pathLst>
                  <a:path extrusionOk="0" h="207785" w="294669">
                    <a:moveTo>
                      <a:pt x="294414" y="874"/>
                    </a:moveTo>
                    <a:cubicBezTo>
                      <a:pt x="265521" y="-1520"/>
                      <a:pt x="233580" y="8996"/>
                      <a:pt x="206910" y="19003"/>
                    </a:cubicBezTo>
                    <a:cubicBezTo>
                      <a:pt x="177954" y="29875"/>
                      <a:pt x="150204" y="44854"/>
                      <a:pt x="124614" y="62298"/>
                    </a:cubicBezTo>
                    <a:cubicBezTo>
                      <a:pt x="99468" y="79506"/>
                      <a:pt x="76290" y="99769"/>
                      <a:pt x="55843" y="122426"/>
                    </a:cubicBezTo>
                    <a:cubicBezTo>
                      <a:pt x="35714" y="144714"/>
                      <a:pt x="15712" y="170864"/>
                      <a:pt x="4853" y="199121"/>
                    </a:cubicBezTo>
                    <a:cubicBezTo>
                      <a:pt x="2313" y="205725"/>
                      <a:pt x="11203" y="211936"/>
                      <a:pt x="15839" y="205801"/>
                    </a:cubicBezTo>
                    <a:cubicBezTo>
                      <a:pt x="33682" y="182040"/>
                      <a:pt x="49748" y="157637"/>
                      <a:pt x="70131" y="135786"/>
                    </a:cubicBezTo>
                    <a:cubicBezTo>
                      <a:pt x="89816" y="114711"/>
                      <a:pt x="111787" y="95876"/>
                      <a:pt x="135473" y="79468"/>
                    </a:cubicBezTo>
                    <a:cubicBezTo>
                      <a:pt x="159222" y="63028"/>
                      <a:pt x="184622" y="49585"/>
                      <a:pt x="211291" y="38682"/>
                    </a:cubicBezTo>
                    <a:cubicBezTo>
                      <a:pt x="225008" y="33094"/>
                      <a:pt x="239041" y="28198"/>
                      <a:pt x="253202" y="23937"/>
                    </a:cubicBezTo>
                    <a:cubicBezTo>
                      <a:pt x="267172" y="19734"/>
                      <a:pt x="281967" y="17168"/>
                      <a:pt x="295556" y="11885"/>
                    </a:cubicBezTo>
                    <a:cubicBezTo>
                      <a:pt x="300573" y="9929"/>
                      <a:pt x="300255" y="1363"/>
                      <a:pt x="294414" y="874"/>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7" name="Google Shape;477;p27"/>
              <p:cNvSpPr/>
              <p:nvPr/>
            </p:nvSpPr>
            <p:spPr>
              <a:xfrm>
                <a:off x="7260980" y="1583137"/>
                <a:ext cx="613157" cy="594622"/>
              </a:xfrm>
              <a:custGeom>
                <a:rect b="b" l="l" r="r" t="t"/>
                <a:pathLst>
                  <a:path extrusionOk="0" h="792829" w="817543">
                    <a:moveTo>
                      <a:pt x="822061" y="783615"/>
                    </a:moveTo>
                    <a:cubicBezTo>
                      <a:pt x="796788" y="711333"/>
                      <a:pt x="736653" y="660990"/>
                      <a:pt x="670169" y="626853"/>
                    </a:cubicBezTo>
                    <a:cubicBezTo>
                      <a:pt x="590477" y="585921"/>
                      <a:pt x="501513" y="568884"/>
                      <a:pt x="418137" y="537578"/>
                    </a:cubicBezTo>
                    <a:cubicBezTo>
                      <a:pt x="344858" y="510083"/>
                      <a:pt x="271897" y="469176"/>
                      <a:pt x="230240" y="400463"/>
                    </a:cubicBezTo>
                    <a:cubicBezTo>
                      <a:pt x="186870" y="328949"/>
                      <a:pt x="184711" y="242455"/>
                      <a:pt x="160073" y="164376"/>
                    </a:cubicBezTo>
                    <a:cubicBezTo>
                      <a:pt x="137150" y="91795"/>
                      <a:pt x="91238" y="17894"/>
                      <a:pt x="11673" y="1396"/>
                    </a:cubicBezTo>
                    <a:cubicBezTo>
                      <a:pt x="4117" y="-166"/>
                      <a:pt x="2402" y="11271"/>
                      <a:pt x="9705" y="13080"/>
                    </a:cubicBezTo>
                    <a:cubicBezTo>
                      <a:pt x="79047" y="30245"/>
                      <a:pt x="119813" y="101161"/>
                      <a:pt x="140134" y="164446"/>
                    </a:cubicBezTo>
                    <a:cubicBezTo>
                      <a:pt x="164454" y="240106"/>
                      <a:pt x="167502" y="322332"/>
                      <a:pt x="204269" y="393966"/>
                    </a:cubicBezTo>
                    <a:cubicBezTo>
                      <a:pt x="284152" y="549751"/>
                      <a:pt x="474652" y="567309"/>
                      <a:pt x="619940" y="626726"/>
                    </a:cubicBezTo>
                    <a:cubicBezTo>
                      <a:pt x="697093" y="658279"/>
                      <a:pt x="773547" y="709975"/>
                      <a:pt x="807392" y="789248"/>
                    </a:cubicBezTo>
                    <a:cubicBezTo>
                      <a:pt x="811329" y="798544"/>
                      <a:pt x="825427" y="793191"/>
                      <a:pt x="822061" y="783615"/>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8" name="Google Shape;478;p27"/>
              <p:cNvSpPr/>
              <p:nvPr/>
            </p:nvSpPr>
            <p:spPr>
              <a:xfrm>
                <a:off x="7456383" y="1741894"/>
                <a:ext cx="61646" cy="145450"/>
              </a:xfrm>
              <a:custGeom>
                <a:rect b="b" l="l" r="r" t="t"/>
                <a:pathLst>
                  <a:path extrusionOk="0" h="193933" w="82194">
                    <a:moveTo>
                      <a:pt x="86427" y="186095"/>
                    </a:moveTo>
                    <a:cubicBezTo>
                      <a:pt x="79315" y="172309"/>
                      <a:pt x="69028" y="159914"/>
                      <a:pt x="60899" y="146624"/>
                    </a:cubicBezTo>
                    <a:cubicBezTo>
                      <a:pt x="52263" y="132400"/>
                      <a:pt x="44898" y="117401"/>
                      <a:pt x="38992" y="101818"/>
                    </a:cubicBezTo>
                    <a:cubicBezTo>
                      <a:pt x="27245" y="70652"/>
                      <a:pt x="23054" y="38890"/>
                      <a:pt x="18418" y="6124"/>
                    </a:cubicBezTo>
                    <a:cubicBezTo>
                      <a:pt x="17593" y="-125"/>
                      <a:pt x="8512" y="-607"/>
                      <a:pt x="7306" y="5768"/>
                    </a:cubicBezTo>
                    <a:cubicBezTo>
                      <a:pt x="1083" y="39391"/>
                      <a:pt x="8068" y="75866"/>
                      <a:pt x="19624" y="107641"/>
                    </a:cubicBezTo>
                    <a:cubicBezTo>
                      <a:pt x="25467" y="123541"/>
                      <a:pt x="32769" y="138966"/>
                      <a:pt x="41532" y="153450"/>
                    </a:cubicBezTo>
                    <a:cubicBezTo>
                      <a:pt x="50232" y="167788"/>
                      <a:pt x="61471" y="184565"/>
                      <a:pt x="75568" y="193995"/>
                    </a:cubicBezTo>
                    <a:cubicBezTo>
                      <a:pt x="80649" y="197373"/>
                      <a:pt x="89856" y="192845"/>
                      <a:pt x="86427" y="186095"/>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9" name="Google Shape;479;p27"/>
              <p:cNvSpPr/>
              <p:nvPr/>
            </p:nvSpPr>
            <p:spPr>
              <a:xfrm>
                <a:off x="6621737" y="1620403"/>
                <a:ext cx="668417" cy="952810"/>
              </a:xfrm>
              <a:custGeom>
                <a:rect b="b" l="l" r="r" t="t"/>
                <a:pathLst>
                  <a:path extrusionOk="0" h="1270413" w="891223">
                    <a:moveTo>
                      <a:pt x="895848" y="1394"/>
                    </a:moveTo>
                    <a:lnTo>
                      <a:pt x="891657" y="445221"/>
                    </a:lnTo>
                    <a:lnTo>
                      <a:pt x="889816" y="635404"/>
                    </a:lnTo>
                    <a:lnTo>
                      <a:pt x="662549" y="1107876"/>
                    </a:lnTo>
                    <a:cubicBezTo>
                      <a:pt x="213985" y="1496617"/>
                      <a:pt x="4625" y="1071967"/>
                      <a:pt x="4625" y="1071967"/>
                    </a:cubicBezTo>
                    <a:lnTo>
                      <a:pt x="112257" y="790871"/>
                    </a:lnTo>
                    <a:lnTo>
                      <a:pt x="123370" y="649844"/>
                    </a:lnTo>
                    <a:lnTo>
                      <a:pt x="166105" y="109033"/>
                    </a:lnTo>
                    <a:lnTo>
                      <a:pt x="895848" y="1394"/>
                    </a:ln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0" name="Google Shape;480;p27"/>
              <p:cNvSpPr/>
              <p:nvPr/>
            </p:nvSpPr>
            <p:spPr>
              <a:xfrm>
                <a:off x="6710796" y="1620404"/>
                <a:ext cx="579359" cy="565481"/>
              </a:xfrm>
              <a:custGeom>
                <a:rect b="b" l="l" r="r" t="t"/>
                <a:pathLst>
                  <a:path extrusionOk="0" h="753975" w="772478">
                    <a:moveTo>
                      <a:pt x="777133" y="1265"/>
                    </a:moveTo>
                    <a:lnTo>
                      <a:pt x="772942" y="445093"/>
                    </a:lnTo>
                    <a:cubicBezTo>
                      <a:pt x="639719" y="571197"/>
                      <a:pt x="422231" y="747258"/>
                      <a:pt x="238843" y="754916"/>
                    </a:cubicBezTo>
                    <a:cubicBezTo>
                      <a:pt x="123464" y="759729"/>
                      <a:pt x="50629" y="710402"/>
                      <a:pt x="4655" y="649715"/>
                    </a:cubicBezTo>
                    <a:lnTo>
                      <a:pt x="47390" y="108904"/>
                    </a:lnTo>
                    <a:lnTo>
                      <a:pt x="777133" y="1265"/>
                    </a:ln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1" name="Google Shape;481;p27"/>
              <p:cNvSpPr/>
              <p:nvPr/>
            </p:nvSpPr>
            <p:spPr>
              <a:xfrm>
                <a:off x="6482937" y="871285"/>
                <a:ext cx="1008476" cy="1162205"/>
              </a:xfrm>
              <a:custGeom>
                <a:rect b="b" l="l" r="r" t="t"/>
                <a:pathLst>
                  <a:path extrusionOk="0" h="1549606" w="1344635">
                    <a:moveTo>
                      <a:pt x="297345" y="966"/>
                    </a:moveTo>
                    <a:cubicBezTo>
                      <a:pt x="297345" y="966"/>
                      <a:pt x="387071" y="183382"/>
                      <a:pt x="509690" y="222257"/>
                    </a:cubicBezTo>
                    <a:cubicBezTo>
                      <a:pt x="632308" y="261138"/>
                      <a:pt x="769850" y="198337"/>
                      <a:pt x="832651" y="225254"/>
                    </a:cubicBezTo>
                    <a:cubicBezTo>
                      <a:pt x="895453" y="252166"/>
                      <a:pt x="919393" y="440570"/>
                      <a:pt x="994131" y="515335"/>
                    </a:cubicBezTo>
                    <a:cubicBezTo>
                      <a:pt x="1068935" y="590094"/>
                      <a:pt x="1116750" y="631959"/>
                      <a:pt x="1116750" y="631959"/>
                    </a:cubicBezTo>
                    <a:cubicBezTo>
                      <a:pt x="1116750" y="631959"/>
                      <a:pt x="1203492" y="497390"/>
                      <a:pt x="1314172" y="587103"/>
                    </a:cubicBezTo>
                    <a:cubicBezTo>
                      <a:pt x="1424789" y="676816"/>
                      <a:pt x="1251370" y="942970"/>
                      <a:pt x="1107797" y="925031"/>
                    </a:cubicBezTo>
                    <a:cubicBezTo>
                      <a:pt x="1107797" y="925031"/>
                      <a:pt x="1068935" y="1218103"/>
                      <a:pt x="988163" y="1292868"/>
                    </a:cubicBezTo>
                    <a:cubicBezTo>
                      <a:pt x="907454" y="1367627"/>
                      <a:pt x="608369" y="1562013"/>
                      <a:pt x="482766" y="1550043"/>
                    </a:cubicBezTo>
                    <a:cubicBezTo>
                      <a:pt x="357163" y="1538086"/>
                      <a:pt x="176378" y="1341268"/>
                      <a:pt x="150851" y="1274923"/>
                    </a:cubicBezTo>
                    <a:cubicBezTo>
                      <a:pt x="46140" y="1002781"/>
                      <a:pt x="25248" y="772517"/>
                      <a:pt x="7278" y="566173"/>
                    </a:cubicBezTo>
                    <a:cubicBezTo>
                      <a:pt x="-10630" y="359824"/>
                      <a:pt x="67094" y="195346"/>
                      <a:pt x="111989" y="135535"/>
                    </a:cubicBezTo>
                    <a:cubicBezTo>
                      <a:pt x="156820" y="75724"/>
                      <a:pt x="297345" y="966"/>
                      <a:pt x="297345" y="966"/>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2" name="Google Shape;482;p27"/>
              <p:cNvSpPr/>
              <p:nvPr/>
            </p:nvSpPr>
            <p:spPr>
              <a:xfrm>
                <a:off x="6594210" y="1858162"/>
                <a:ext cx="2091147" cy="3285341"/>
              </a:xfrm>
              <a:custGeom>
                <a:rect b="b" l="l" r="r" t="t"/>
                <a:pathLst>
                  <a:path extrusionOk="0" h="4380455" w="2788196">
                    <a:moveTo>
                      <a:pt x="1728471" y="2388749"/>
                    </a:moveTo>
                    <a:cubicBezTo>
                      <a:pt x="1728471" y="2388749"/>
                      <a:pt x="1955738" y="2729661"/>
                      <a:pt x="1961643" y="2789485"/>
                    </a:cubicBezTo>
                    <a:cubicBezTo>
                      <a:pt x="1967676" y="2849302"/>
                      <a:pt x="1644714" y="3076581"/>
                      <a:pt x="1644714" y="3076581"/>
                    </a:cubicBezTo>
                    <a:cubicBezTo>
                      <a:pt x="1632714" y="2921038"/>
                      <a:pt x="1728471" y="2388749"/>
                      <a:pt x="1728471" y="2388749"/>
                    </a:cubicBezTo>
                    <a:close/>
                    <a:moveTo>
                      <a:pt x="1866393" y="4382784"/>
                    </a:moveTo>
                    <a:cubicBezTo>
                      <a:pt x="1807974" y="4154691"/>
                      <a:pt x="1758380" y="3973716"/>
                      <a:pt x="1758380" y="3973716"/>
                    </a:cubicBezTo>
                    <a:cubicBezTo>
                      <a:pt x="1758380" y="3973716"/>
                      <a:pt x="2781112" y="3238043"/>
                      <a:pt x="2793050" y="3016764"/>
                    </a:cubicBezTo>
                    <a:cubicBezTo>
                      <a:pt x="2805052" y="2795479"/>
                      <a:pt x="2338453" y="1467636"/>
                      <a:pt x="2003553" y="893519"/>
                    </a:cubicBezTo>
                    <a:cubicBezTo>
                      <a:pt x="1744092" y="448669"/>
                      <a:pt x="1348170" y="308989"/>
                      <a:pt x="1183006" y="268583"/>
                    </a:cubicBezTo>
                    <a:cubicBezTo>
                      <a:pt x="1161035" y="263218"/>
                      <a:pt x="1143191" y="259592"/>
                      <a:pt x="1130238" y="257223"/>
                    </a:cubicBezTo>
                    <a:cubicBezTo>
                      <a:pt x="1124459" y="256195"/>
                      <a:pt x="1119633" y="255407"/>
                      <a:pt x="1115887" y="254855"/>
                    </a:cubicBezTo>
                    <a:lnTo>
                      <a:pt x="1115823" y="254855"/>
                    </a:lnTo>
                    <a:cubicBezTo>
                      <a:pt x="1109664" y="253909"/>
                      <a:pt x="1106425" y="253515"/>
                      <a:pt x="1106425" y="253515"/>
                    </a:cubicBezTo>
                    <a:cubicBezTo>
                      <a:pt x="1105282" y="248384"/>
                      <a:pt x="1103821" y="243336"/>
                      <a:pt x="1102170" y="238205"/>
                    </a:cubicBezTo>
                    <a:cubicBezTo>
                      <a:pt x="1065087" y="117853"/>
                      <a:pt x="933006" y="2328"/>
                      <a:pt x="933006" y="2328"/>
                    </a:cubicBezTo>
                    <a:lnTo>
                      <a:pt x="926974" y="319326"/>
                    </a:lnTo>
                    <a:cubicBezTo>
                      <a:pt x="926974" y="319326"/>
                      <a:pt x="705676" y="582439"/>
                      <a:pt x="574040" y="833702"/>
                    </a:cubicBezTo>
                    <a:cubicBezTo>
                      <a:pt x="474218" y="1024291"/>
                      <a:pt x="233236" y="1727904"/>
                      <a:pt x="109728" y="2419444"/>
                    </a:cubicBezTo>
                    <a:lnTo>
                      <a:pt x="109728" y="2419521"/>
                    </a:lnTo>
                    <a:cubicBezTo>
                      <a:pt x="106616" y="2436177"/>
                      <a:pt x="103823" y="2452827"/>
                      <a:pt x="100965" y="2469476"/>
                    </a:cubicBezTo>
                    <a:cubicBezTo>
                      <a:pt x="66294" y="2672448"/>
                      <a:pt x="42418" y="2873209"/>
                      <a:pt x="35750" y="3058592"/>
                    </a:cubicBezTo>
                    <a:cubicBezTo>
                      <a:pt x="21844" y="3445732"/>
                      <a:pt x="11811" y="3952126"/>
                      <a:pt x="5080" y="4382784"/>
                    </a:cubicBezTo>
                    <a:lnTo>
                      <a:pt x="1866393" y="4382784"/>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3" name="Google Shape;483;p27"/>
              <p:cNvSpPr/>
              <p:nvPr/>
            </p:nvSpPr>
            <p:spPr>
              <a:xfrm>
                <a:off x="5664512" y="2010681"/>
                <a:ext cx="1046951" cy="3132822"/>
              </a:xfrm>
              <a:custGeom>
                <a:rect b="b" l="l" r="r" t="t"/>
                <a:pathLst>
                  <a:path extrusionOk="0" h="4177096" w="1395934">
                    <a:moveTo>
                      <a:pt x="449008" y="3447390"/>
                    </a:moveTo>
                    <a:lnTo>
                      <a:pt x="410337" y="4179475"/>
                    </a:lnTo>
                    <a:lnTo>
                      <a:pt x="826262" y="4179475"/>
                    </a:lnTo>
                    <a:cubicBezTo>
                      <a:pt x="848424" y="3584099"/>
                      <a:pt x="888493" y="2810459"/>
                      <a:pt x="957390" y="2305074"/>
                    </a:cubicBezTo>
                    <a:cubicBezTo>
                      <a:pt x="959930" y="2286526"/>
                      <a:pt x="962533" y="2267991"/>
                      <a:pt x="965200" y="2249284"/>
                    </a:cubicBezTo>
                    <a:cubicBezTo>
                      <a:pt x="969581" y="2218746"/>
                      <a:pt x="974154" y="2188044"/>
                      <a:pt x="978853" y="2157183"/>
                    </a:cubicBezTo>
                    <a:cubicBezTo>
                      <a:pt x="1114553" y="1269700"/>
                      <a:pt x="1388047" y="277486"/>
                      <a:pt x="1388047" y="277486"/>
                    </a:cubicBezTo>
                    <a:lnTo>
                      <a:pt x="1400049" y="2378"/>
                    </a:lnTo>
                    <a:cubicBezTo>
                      <a:pt x="1325309" y="7751"/>
                      <a:pt x="1169607" y="222635"/>
                      <a:pt x="1136968" y="268799"/>
                    </a:cubicBezTo>
                    <a:cubicBezTo>
                      <a:pt x="1132968" y="274406"/>
                      <a:pt x="1130872" y="277486"/>
                      <a:pt x="1130872" y="277486"/>
                    </a:cubicBezTo>
                    <a:cubicBezTo>
                      <a:pt x="1130872" y="277486"/>
                      <a:pt x="1124078" y="279925"/>
                      <a:pt x="1111695" y="284820"/>
                    </a:cubicBezTo>
                    <a:cubicBezTo>
                      <a:pt x="1087374" y="294529"/>
                      <a:pt x="1041782" y="314100"/>
                      <a:pt x="984694" y="344479"/>
                    </a:cubicBezTo>
                    <a:cubicBezTo>
                      <a:pt x="957072" y="359084"/>
                      <a:pt x="926782" y="376286"/>
                      <a:pt x="894843" y="396174"/>
                    </a:cubicBezTo>
                    <a:cubicBezTo>
                      <a:pt x="767398" y="475562"/>
                      <a:pt x="614934" y="597095"/>
                      <a:pt x="508825" y="767948"/>
                    </a:cubicBezTo>
                    <a:cubicBezTo>
                      <a:pt x="293560" y="1114861"/>
                      <a:pt x="-113157" y="2322994"/>
                      <a:pt x="36385" y="2939008"/>
                    </a:cubicBezTo>
                    <a:cubicBezTo>
                      <a:pt x="185928" y="3555111"/>
                      <a:pt x="449008" y="3447390"/>
                      <a:pt x="449008" y="344739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4" name="Google Shape;484;p27"/>
              <p:cNvSpPr/>
              <p:nvPr/>
            </p:nvSpPr>
            <p:spPr>
              <a:xfrm>
                <a:off x="7332845" y="1372766"/>
                <a:ext cx="98226" cy="120352"/>
              </a:xfrm>
              <a:custGeom>
                <a:rect b="b" l="l" r="r" t="t"/>
                <a:pathLst>
                  <a:path extrusionOk="0" h="160470" w="130968">
                    <a:moveTo>
                      <a:pt x="96452" y="43424"/>
                    </a:moveTo>
                    <a:cubicBezTo>
                      <a:pt x="108517" y="32743"/>
                      <a:pt x="121852" y="23282"/>
                      <a:pt x="133536" y="12233"/>
                    </a:cubicBezTo>
                    <a:cubicBezTo>
                      <a:pt x="138743" y="7324"/>
                      <a:pt x="134616" y="-683"/>
                      <a:pt x="127504" y="1247"/>
                    </a:cubicBezTo>
                    <a:cubicBezTo>
                      <a:pt x="111311" y="5635"/>
                      <a:pt x="95563" y="16195"/>
                      <a:pt x="82736" y="26787"/>
                    </a:cubicBezTo>
                    <a:cubicBezTo>
                      <a:pt x="69655" y="37652"/>
                      <a:pt x="57717" y="50295"/>
                      <a:pt x="47176" y="63662"/>
                    </a:cubicBezTo>
                    <a:cubicBezTo>
                      <a:pt x="36635" y="77066"/>
                      <a:pt x="27491" y="91608"/>
                      <a:pt x="19808" y="106854"/>
                    </a:cubicBezTo>
                    <a:cubicBezTo>
                      <a:pt x="16124" y="114252"/>
                      <a:pt x="12949" y="121910"/>
                      <a:pt x="10283" y="129765"/>
                    </a:cubicBezTo>
                    <a:cubicBezTo>
                      <a:pt x="7743" y="137341"/>
                      <a:pt x="3678" y="147602"/>
                      <a:pt x="5266" y="155641"/>
                    </a:cubicBezTo>
                    <a:cubicBezTo>
                      <a:pt x="6346" y="161458"/>
                      <a:pt x="12822" y="163382"/>
                      <a:pt x="16886" y="159108"/>
                    </a:cubicBezTo>
                    <a:cubicBezTo>
                      <a:pt x="22157" y="153673"/>
                      <a:pt x="24760" y="144396"/>
                      <a:pt x="27872" y="137576"/>
                    </a:cubicBezTo>
                    <a:cubicBezTo>
                      <a:pt x="30984" y="130743"/>
                      <a:pt x="34349" y="124006"/>
                      <a:pt x="37842" y="117351"/>
                    </a:cubicBezTo>
                    <a:cubicBezTo>
                      <a:pt x="39683" y="113858"/>
                      <a:pt x="41588" y="110417"/>
                      <a:pt x="43557" y="107026"/>
                    </a:cubicBezTo>
                    <a:cubicBezTo>
                      <a:pt x="45144" y="106632"/>
                      <a:pt x="46668" y="105921"/>
                      <a:pt x="48446" y="104987"/>
                    </a:cubicBezTo>
                    <a:cubicBezTo>
                      <a:pt x="51748" y="103267"/>
                      <a:pt x="54923" y="101451"/>
                      <a:pt x="58161" y="99723"/>
                    </a:cubicBezTo>
                    <a:cubicBezTo>
                      <a:pt x="65210" y="96008"/>
                      <a:pt x="72259" y="92452"/>
                      <a:pt x="79561" y="89385"/>
                    </a:cubicBezTo>
                    <a:cubicBezTo>
                      <a:pt x="86673" y="86414"/>
                      <a:pt x="93975" y="83874"/>
                      <a:pt x="101278" y="81410"/>
                    </a:cubicBezTo>
                    <a:cubicBezTo>
                      <a:pt x="108644" y="78927"/>
                      <a:pt x="116709" y="77651"/>
                      <a:pt x="123821" y="74552"/>
                    </a:cubicBezTo>
                    <a:cubicBezTo>
                      <a:pt x="129599" y="72031"/>
                      <a:pt x="129218" y="62874"/>
                      <a:pt x="122487" y="61884"/>
                    </a:cubicBezTo>
                    <a:cubicBezTo>
                      <a:pt x="114867" y="60766"/>
                      <a:pt x="106739" y="62328"/>
                      <a:pt x="99246" y="63846"/>
                    </a:cubicBezTo>
                    <a:cubicBezTo>
                      <a:pt x="91372" y="65440"/>
                      <a:pt x="83625" y="67706"/>
                      <a:pt x="76196" y="70761"/>
                    </a:cubicBezTo>
                    <a:cubicBezTo>
                      <a:pt x="72576" y="72259"/>
                      <a:pt x="68957" y="73879"/>
                      <a:pt x="65464" y="75644"/>
                    </a:cubicBezTo>
                    <a:cubicBezTo>
                      <a:pt x="74862" y="64005"/>
                      <a:pt x="85212" y="53330"/>
                      <a:pt x="96452" y="43424"/>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5" name="Google Shape;485;p27"/>
              <p:cNvSpPr/>
              <p:nvPr/>
            </p:nvSpPr>
            <p:spPr>
              <a:xfrm>
                <a:off x="6818112" y="4452417"/>
                <a:ext cx="965438" cy="487655"/>
              </a:xfrm>
              <a:custGeom>
                <a:rect b="b" l="l" r="r" t="t"/>
                <a:pathLst>
                  <a:path extrusionOk="0" h="650207" w="1287250">
                    <a:moveTo>
                      <a:pt x="889388" y="3123"/>
                    </a:moveTo>
                    <a:cubicBezTo>
                      <a:pt x="889388" y="3123"/>
                      <a:pt x="508578" y="168597"/>
                      <a:pt x="468700" y="202487"/>
                    </a:cubicBezTo>
                    <a:cubicBezTo>
                      <a:pt x="428822" y="236384"/>
                      <a:pt x="28137" y="581290"/>
                      <a:pt x="6165" y="621168"/>
                    </a:cubicBezTo>
                    <a:cubicBezTo>
                      <a:pt x="-15742" y="661047"/>
                      <a:pt x="241433" y="700925"/>
                      <a:pt x="442792" y="495565"/>
                    </a:cubicBezTo>
                    <a:cubicBezTo>
                      <a:pt x="442792" y="495565"/>
                      <a:pt x="987051" y="533412"/>
                      <a:pt x="1292105" y="485596"/>
                    </a:cubicBezTo>
                    <a:lnTo>
                      <a:pt x="889388" y="3123"/>
                    </a:ln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6" name="Google Shape;486;p27"/>
              <p:cNvSpPr/>
              <p:nvPr/>
            </p:nvSpPr>
            <p:spPr>
              <a:xfrm>
                <a:off x="4957528" y="2710445"/>
                <a:ext cx="1538622" cy="1682159"/>
              </a:xfrm>
              <a:custGeom>
                <a:rect b="b" l="l" r="r" t="t"/>
                <a:pathLst>
                  <a:path extrusionOk="0" h="2242878" w="2051496">
                    <a:moveTo>
                      <a:pt x="3808" y="2361"/>
                    </a:moveTo>
                    <a:lnTo>
                      <a:pt x="470343" y="211702"/>
                    </a:lnTo>
                    <a:lnTo>
                      <a:pt x="2055305" y="2245240"/>
                    </a:lnTo>
                    <a:lnTo>
                      <a:pt x="1600708" y="2131607"/>
                    </a:lnTo>
                    <a:lnTo>
                      <a:pt x="3808" y="236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7" name="Google Shape;487;p27"/>
              <p:cNvSpPr/>
              <p:nvPr/>
            </p:nvSpPr>
            <p:spPr>
              <a:xfrm>
                <a:off x="6017722" y="2748082"/>
                <a:ext cx="142096" cy="1092870"/>
              </a:xfrm>
              <a:custGeom>
                <a:rect b="b" l="l" r="r" t="t"/>
                <a:pathLst>
                  <a:path extrusionOk="0" h="1457160" w="189462">
                    <a:moveTo>
                      <a:pt x="183546" y="5317"/>
                    </a:moveTo>
                    <a:cubicBezTo>
                      <a:pt x="108235" y="181574"/>
                      <a:pt x="61499" y="371242"/>
                      <a:pt x="33306" y="560466"/>
                    </a:cubicBezTo>
                    <a:cubicBezTo>
                      <a:pt x="5175" y="749372"/>
                      <a:pt x="-3842" y="941923"/>
                      <a:pt x="11398" y="1132411"/>
                    </a:cubicBezTo>
                    <a:cubicBezTo>
                      <a:pt x="19970" y="1240500"/>
                      <a:pt x="33051" y="1348222"/>
                      <a:pt x="55531" y="1454388"/>
                    </a:cubicBezTo>
                    <a:cubicBezTo>
                      <a:pt x="57055" y="1461570"/>
                      <a:pt x="68357" y="1460757"/>
                      <a:pt x="67151" y="1453251"/>
                    </a:cubicBezTo>
                    <a:cubicBezTo>
                      <a:pt x="51720" y="1359398"/>
                      <a:pt x="39465" y="1265120"/>
                      <a:pt x="32734" y="1170225"/>
                    </a:cubicBezTo>
                    <a:cubicBezTo>
                      <a:pt x="26003" y="1075388"/>
                      <a:pt x="25177" y="979890"/>
                      <a:pt x="27781" y="884875"/>
                    </a:cubicBezTo>
                    <a:cubicBezTo>
                      <a:pt x="32988" y="694438"/>
                      <a:pt x="58959" y="504840"/>
                      <a:pt x="103092" y="319572"/>
                    </a:cubicBezTo>
                    <a:cubicBezTo>
                      <a:pt x="128111" y="214682"/>
                      <a:pt x="159480" y="111965"/>
                      <a:pt x="193198" y="9603"/>
                    </a:cubicBezTo>
                    <a:cubicBezTo>
                      <a:pt x="195294" y="3291"/>
                      <a:pt x="186277" y="-1053"/>
                      <a:pt x="183546" y="5317"/>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8" name="Google Shape;488;p27"/>
              <p:cNvSpPr/>
              <p:nvPr/>
            </p:nvSpPr>
            <p:spPr>
              <a:xfrm>
                <a:off x="6250684" y="2208078"/>
                <a:ext cx="280891" cy="1487781"/>
              </a:xfrm>
              <a:custGeom>
                <a:rect b="b" l="l" r="r" t="t"/>
                <a:pathLst>
                  <a:path extrusionOk="0" h="1983708" w="374521">
                    <a:moveTo>
                      <a:pt x="41533" y="803586"/>
                    </a:moveTo>
                    <a:cubicBezTo>
                      <a:pt x="28325" y="828764"/>
                      <a:pt x="23817" y="855987"/>
                      <a:pt x="26293" y="884238"/>
                    </a:cubicBezTo>
                    <a:cubicBezTo>
                      <a:pt x="28770" y="914146"/>
                      <a:pt x="37406" y="942950"/>
                      <a:pt x="45534" y="971677"/>
                    </a:cubicBezTo>
                    <a:cubicBezTo>
                      <a:pt x="53662" y="1000322"/>
                      <a:pt x="61472" y="1029126"/>
                      <a:pt x="68966" y="1057936"/>
                    </a:cubicBezTo>
                    <a:cubicBezTo>
                      <a:pt x="98874" y="1172909"/>
                      <a:pt x="124020" y="1289076"/>
                      <a:pt x="144086" y="1406113"/>
                    </a:cubicBezTo>
                    <a:cubicBezTo>
                      <a:pt x="171899" y="1567498"/>
                      <a:pt x="189869" y="1730217"/>
                      <a:pt x="197426" y="1893571"/>
                    </a:cubicBezTo>
                    <a:cubicBezTo>
                      <a:pt x="192727" y="1924432"/>
                      <a:pt x="188155" y="1955134"/>
                      <a:pt x="183773" y="1985672"/>
                    </a:cubicBezTo>
                    <a:cubicBezTo>
                      <a:pt x="180027" y="1895000"/>
                      <a:pt x="173550" y="1804322"/>
                      <a:pt x="164596" y="1714120"/>
                    </a:cubicBezTo>
                    <a:cubicBezTo>
                      <a:pt x="140403" y="1471055"/>
                      <a:pt x="95890" y="1230211"/>
                      <a:pt x="30167" y="994963"/>
                    </a:cubicBezTo>
                    <a:cubicBezTo>
                      <a:pt x="14863" y="940346"/>
                      <a:pt x="-6155" y="881552"/>
                      <a:pt x="10165" y="824649"/>
                    </a:cubicBezTo>
                    <a:cubicBezTo>
                      <a:pt x="24960" y="773202"/>
                      <a:pt x="66044" y="734136"/>
                      <a:pt x="102176" y="696811"/>
                    </a:cubicBezTo>
                    <a:cubicBezTo>
                      <a:pt x="177614" y="618839"/>
                      <a:pt x="258068" y="546081"/>
                      <a:pt x="342524" y="478053"/>
                    </a:cubicBezTo>
                    <a:cubicBezTo>
                      <a:pt x="265244" y="467087"/>
                      <a:pt x="188028" y="456038"/>
                      <a:pt x="110812" y="444754"/>
                    </a:cubicBezTo>
                    <a:cubicBezTo>
                      <a:pt x="103446" y="443649"/>
                      <a:pt x="99954" y="435839"/>
                      <a:pt x="102493" y="429368"/>
                    </a:cubicBezTo>
                    <a:cubicBezTo>
                      <a:pt x="115638" y="395275"/>
                      <a:pt x="129735" y="361575"/>
                      <a:pt x="144975" y="328428"/>
                    </a:cubicBezTo>
                    <a:cubicBezTo>
                      <a:pt x="171455" y="270586"/>
                      <a:pt x="201172" y="214242"/>
                      <a:pt x="234129" y="159867"/>
                    </a:cubicBezTo>
                    <a:cubicBezTo>
                      <a:pt x="250321" y="133191"/>
                      <a:pt x="267149" y="106991"/>
                      <a:pt x="284739" y="81267"/>
                    </a:cubicBezTo>
                    <a:cubicBezTo>
                      <a:pt x="298899" y="60509"/>
                      <a:pt x="314583" y="40862"/>
                      <a:pt x="330268" y="21208"/>
                    </a:cubicBezTo>
                    <a:cubicBezTo>
                      <a:pt x="334586" y="15767"/>
                      <a:pt x="338967" y="10401"/>
                      <a:pt x="343286" y="4952"/>
                    </a:cubicBezTo>
                    <a:cubicBezTo>
                      <a:pt x="346968" y="292"/>
                      <a:pt x="352620" y="1638"/>
                      <a:pt x="355541" y="5187"/>
                    </a:cubicBezTo>
                    <a:cubicBezTo>
                      <a:pt x="357573" y="7715"/>
                      <a:pt x="358208" y="11423"/>
                      <a:pt x="355668" y="14820"/>
                    </a:cubicBezTo>
                    <a:cubicBezTo>
                      <a:pt x="331729" y="47332"/>
                      <a:pt x="309821" y="81343"/>
                      <a:pt x="287787" y="115119"/>
                    </a:cubicBezTo>
                    <a:cubicBezTo>
                      <a:pt x="265625" y="149129"/>
                      <a:pt x="244543" y="183934"/>
                      <a:pt x="224731" y="219367"/>
                    </a:cubicBezTo>
                    <a:cubicBezTo>
                      <a:pt x="187838" y="285654"/>
                      <a:pt x="155516" y="354317"/>
                      <a:pt x="127893" y="424948"/>
                    </a:cubicBezTo>
                    <a:cubicBezTo>
                      <a:pt x="208666" y="436626"/>
                      <a:pt x="289374" y="448539"/>
                      <a:pt x="370019" y="460457"/>
                    </a:cubicBezTo>
                    <a:cubicBezTo>
                      <a:pt x="379354" y="461873"/>
                      <a:pt x="381703" y="474110"/>
                      <a:pt x="374718" y="479634"/>
                    </a:cubicBezTo>
                    <a:cubicBezTo>
                      <a:pt x="273181" y="558946"/>
                      <a:pt x="177487" y="646303"/>
                      <a:pt x="89729" y="740613"/>
                    </a:cubicBezTo>
                    <a:cubicBezTo>
                      <a:pt x="71823" y="759866"/>
                      <a:pt x="53916" y="780072"/>
                      <a:pt x="41533" y="80358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9" name="Google Shape;489;p27"/>
              <p:cNvSpPr/>
              <p:nvPr/>
            </p:nvSpPr>
            <p:spPr>
              <a:xfrm>
                <a:off x="6666124" y="2033079"/>
                <a:ext cx="778268" cy="1675445"/>
              </a:xfrm>
              <a:custGeom>
                <a:rect b="b" l="l" r="r" t="t"/>
                <a:pathLst>
                  <a:path extrusionOk="0" h="2233926" w="1037691">
                    <a:moveTo>
                      <a:pt x="1018787" y="713542"/>
                    </a:moveTo>
                    <a:cubicBezTo>
                      <a:pt x="1018215" y="718120"/>
                      <a:pt x="1013644" y="722699"/>
                      <a:pt x="1009008" y="722781"/>
                    </a:cubicBezTo>
                    <a:cubicBezTo>
                      <a:pt x="847020" y="725619"/>
                      <a:pt x="685158" y="728147"/>
                      <a:pt x="523296" y="730751"/>
                    </a:cubicBezTo>
                    <a:cubicBezTo>
                      <a:pt x="657091" y="858830"/>
                      <a:pt x="790886" y="987068"/>
                      <a:pt x="924934" y="1114913"/>
                    </a:cubicBezTo>
                    <a:cubicBezTo>
                      <a:pt x="929062" y="1118856"/>
                      <a:pt x="931348" y="1126432"/>
                      <a:pt x="926776" y="1131093"/>
                    </a:cubicBezTo>
                    <a:cubicBezTo>
                      <a:pt x="831272" y="1226661"/>
                      <a:pt x="738053" y="1324355"/>
                      <a:pt x="647439" y="1424501"/>
                    </a:cubicBezTo>
                    <a:cubicBezTo>
                      <a:pt x="486847" y="1601984"/>
                      <a:pt x="334574" y="1786966"/>
                      <a:pt x="190620" y="1978177"/>
                    </a:cubicBezTo>
                    <a:cubicBezTo>
                      <a:pt x="126929" y="2062854"/>
                      <a:pt x="64889" y="2148719"/>
                      <a:pt x="4691" y="2235835"/>
                    </a:cubicBezTo>
                    <a:cubicBezTo>
                      <a:pt x="7549" y="2219185"/>
                      <a:pt x="10343" y="2202536"/>
                      <a:pt x="13454" y="2185880"/>
                    </a:cubicBezTo>
                    <a:lnTo>
                      <a:pt x="13454" y="2185803"/>
                    </a:lnTo>
                    <a:cubicBezTo>
                      <a:pt x="141471" y="2001298"/>
                      <a:pt x="277107" y="1822240"/>
                      <a:pt x="420871" y="1649647"/>
                    </a:cubicBezTo>
                    <a:cubicBezTo>
                      <a:pt x="572827" y="1467192"/>
                      <a:pt x="733101" y="1291602"/>
                      <a:pt x="901312" y="1124146"/>
                    </a:cubicBezTo>
                    <a:cubicBezTo>
                      <a:pt x="764089" y="992117"/>
                      <a:pt x="626484" y="860487"/>
                      <a:pt x="488943" y="728700"/>
                    </a:cubicBezTo>
                    <a:cubicBezTo>
                      <a:pt x="482529" y="722622"/>
                      <a:pt x="484117" y="708963"/>
                      <a:pt x="494848" y="708811"/>
                    </a:cubicBezTo>
                    <a:cubicBezTo>
                      <a:pt x="662615" y="706125"/>
                      <a:pt x="830383" y="703287"/>
                      <a:pt x="998086" y="700918"/>
                    </a:cubicBezTo>
                    <a:cubicBezTo>
                      <a:pt x="1004373" y="652703"/>
                      <a:pt x="1009579" y="604246"/>
                      <a:pt x="1013390" y="555795"/>
                    </a:cubicBezTo>
                    <a:cubicBezTo>
                      <a:pt x="1027551" y="373734"/>
                      <a:pt x="1022661" y="190251"/>
                      <a:pt x="1004944" y="8666"/>
                    </a:cubicBezTo>
                    <a:cubicBezTo>
                      <a:pt x="1004817" y="7009"/>
                      <a:pt x="1005198" y="5592"/>
                      <a:pt x="1005897" y="4564"/>
                    </a:cubicBezTo>
                    <a:cubicBezTo>
                      <a:pt x="1008754" y="379"/>
                      <a:pt x="1016628" y="1008"/>
                      <a:pt x="1017581" y="7402"/>
                    </a:cubicBezTo>
                    <a:cubicBezTo>
                      <a:pt x="1018279" y="11981"/>
                      <a:pt x="1018915" y="16635"/>
                      <a:pt x="1019549" y="21214"/>
                    </a:cubicBezTo>
                    <a:lnTo>
                      <a:pt x="1019613" y="21214"/>
                    </a:lnTo>
                    <a:cubicBezTo>
                      <a:pt x="1026344" y="68642"/>
                      <a:pt x="1031868" y="116229"/>
                      <a:pt x="1035424" y="164051"/>
                    </a:cubicBezTo>
                    <a:cubicBezTo>
                      <a:pt x="1048886" y="347134"/>
                      <a:pt x="1042536" y="531564"/>
                      <a:pt x="1018787" y="713542"/>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0" name="Google Shape;490;p27"/>
              <p:cNvSpPr/>
              <p:nvPr/>
            </p:nvSpPr>
            <p:spPr>
              <a:xfrm>
                <a:off x="7721654" y="3103942"/>
                <a:ext cx="156607" cy="546381"/>
              </a:xfrm>
              <a:custGeom>
                <a:rect b="b" l="l" r="r" t="t"/>
                <a:pathLst>
                  <a:path extrusionOk="0" h="728508" w="208809">
                    <a:moveTo>
                      <a:pt x="213636" y="723168"/>
                    </a:moveTo>
                    <a:cubicBezTo>
                      <a:pt x="183346" y="631360"/>
                      <a:pt x="147659" y="541438"/>
                      <a:pt x="119211" y="448994"/>
                    </a:cubicBezTo>
                    <a:cubicBezTo>
                      <a:pt x="90700" y="356341"/>
                      <a:pt x="67395" y="262323"/>
                      <a:pt x="48091" y="167353"/>
                    </a:cubicBezTo>
                    <a:cubicBezTo>
                      <a:pt x="42757" y="141368"/>
                      <a:pt x="37740" y="115346"/>
                      <a:pt x="32851" y="89292"/>
                    </a:cubicBezTo>
                    <a:cubicBezTo>
                      <a:pt x="27771" y="61993"/>
                      <a:pt x="21294" y="34860"/>
                      <a:pt x="17166" y="7421"/>
                    </a:cubicBezTo>
                    <a:cubicBezTo>
                      <a:pt x="16024" y="-154"/>
                      <a:pt x="4403" y="887"/>
                      <a:pt x="5228" y="8583"/>
                    </a:cubicBezTo>
                    <a:cubicBezTo>
                      <a:pt x="8023" y="33037"/>
                      <a:pt x="9356" y="57580"/>
                      <a:pt x="12467" y="82027"/>
                    </a:cubicBezTo>
                    <a:cubicBezTo>
                      <a:pt x="15515" y="106405"/>
                      <a:pt x="19389" y="130751"/>
                      <a:pt x="23643" y="154957"/>
                    </a:cubicBezTo>
                    <a:cubicBezTo>
                      <a:pt x="31899" y="202043"/>
                      <a:pt x="41931" y="248791"/>
                      <a:pt x="52980" y="295292"/>
                    </a:cubicBezTo>
                    <a:cubicBezTo>
                      <a:pt x="75523" y="389926"/>
                      <a:pt x="103526" y="483252"/>
                      <a:pt x="136356" y="574819"/>
                    </a:cubicBezTo>
                    <a:cubicBezTo>
                      <a:pt x="155088" y="626979"/>
                      <a:pt x="176615" y="678414"/>
                      <a:pt x="202777" y="727328"/>
                    </a:cubicBezTo>
                    <a:cubicBezTo>
                      <a:pt x="206206" y="733747"/>
                      <a:pt x="215985" y="730452"/>
                      <a:pt x="213636" y="72316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1" name="Google Shape;491;p27"/>
              <p:cNvSpPr/>
              <p:nvPr/>
            </p:nvSpPr>
            <p:spPr>
              <a:xfrm>
                <a:off x="7475407" y="4156615"/>
                <a:ext cx="337604" cy="288360"/>
              </a:xfrm>
              <a:custGeom>
                <a:rect b="b" l="l" r="r" t="t"/>
                <a:pathLst>
                  <a:path extrusionOk="0" h="384480" w="450138">
                    <a:moveTo>
                      <a:pt x="444516" y="3994"/>
                    </a:moveTo>
                    <a:cubicBezTo>
                      <a:pt x="380000" y="41758"/>
                      <a:pt x="321643" y="91078"/>
                      <a:pt x="264049" y="138386"/>
                    </a:cubicBezTo>
                    <a:cubicBezTo>
                      <a:pt x="206010" y="186011"/>
                      <a:pt x="149558" y="235439"/>
                      <a:pt x="94694" y="286633"/>
                    </a:cubicBezTo>
                    <a:cubicBezTo>
                      <a:pt x="79772" y="300533"/>
                      <a:pt x="64913" y="314529"/>
                      <a:pt x="50498" y="328956"/>
                    </a:cubicBezTo>
                    <a:cubicBezTo>
                      <a:pt x="34940" y="344520"/>
                      <a:pt x="21034" y="361150"/>
                      <a:pt x="6429" y="377457"/>
                    </a:cubicBezTo>
                    <a:cubicBezTo>
                      <a:pt x="1984" y="382429"/>
                      <a:pt x="9540" y="390544"/>
                      <a:pt x="14684" y="386011"/>
                    </a:cubicBezTo>
                    <a:cubicBezTo>
                      <a:pt x="28717" y="373603"/>
                      <a:pt x="43513" y="362008"/>
                      <a:pt x="57356" y="349250"/>
                    </a:cubicBezTo>
                    <a:cubicBezTo>
                      <a:pt x="70818" y="336874"/>
                      <a:pt x="84153" y="324371"/>
                      <a:pt x="97488" y="311919"/>
                    </a:cubicBezTo>
                    <a:cubicBezTo>
                      <a:pt x="124729" y="286576"/>
                      <a:pt x="152288" y="261576"/>
                      <a:pt x="180228" y="237021"/>
                    </a:cubicBezTo>
                    <a:cubicBezTo>
                      <a:pt x="236172" y="187897"/>
                      <a:pt x="293513" y="140399"/>
                      <a:pt x="352251" y="94742"/>
                    </a:cubicBezTo>
                    <a:cubicBezTo>
                      <a:pt x="386032" y="68542"/>
                      <a:pt x="420513" y="43218"/>
                      <a:pt x="452580" y="14961"/>
                    </a:cubicBezTo>
                    <a:cubicBezTo>
                      <a:pt x="459248" y="9119"/>
                      <a:pt x="452073" y="-432"/>
                      <a:pt x="444516" y="399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2" name="Google Shape;492;p27"/>
              <p:cNvSpPr/>
              <p:nvPr/>
            </p:nvSpPr>
            <p:spPr>
              <a:xfrm>
                <a:off x="8063582" y="3764309"/>
                <a:ext cx="252437" cy="188346"/>
              </a:xfrm>
              <a:custGeom>
                <a:rect b="b" l="l" r="r" t="t"/>
                <a:pathLst>
                  <a:path extrusionOk="0" h="251128" w="336583">
                    <a:moveTo>
                      <a:pt x="332094" y="3273"/>
                    </a:moveTo>
                    <a:cubicBezTo>
                      <a:pt x="301805" y="15922"/>
                      <a:pt x="273992" y="37379"/>
                      <a:pt x="247131" y="55927"/>
                    </a:cubicBezTo>
                    <a:cubicBezTo>
                      <a:pt x="218747" y="75485"/>
                      <a:pt x="190617" y="95399"/>
                      <a:pt x="162867" y="115795"/>
                    </a:cubicBezTo>
                    <a:cubicBezTo>
                      <a:pt x="135689" y="135823"/>
                      <a:pt x="108638" y="156225"/>
                      <a:pt x="82158" y="177193"/>
                    </a:cubicBezTo>
                    <a:cubicBezTo>
                      <a:pt x="56123" y="197767"/>
                      <a:pt x="27294" y="218493"/>
                      <a:pt x="6530" y="244649"/>
                    </a:cubicBezTo>
                    <a:cubicBezTo>
                      <a:pt x="3355" y="248605"/>
                      <a:pt x="7673" y="255711"/>
                      <a:pt x="12753" y="253152"/>
                    </a:cubicBezTo>
                    <a:cubicBezTo>
                      <a:pt x="41963" y="238286"/>
                      <a:pt x="67743" y="215852"/>
                      <a:pt x="93715" y="196103"/>
                    </a:cubicBezTo>
                    <a:cubicBezTo>
                      <a:pt x="120703" y="175644"/>
                      <a:pt x="147690" y="155323"/>
                      <a:pt x="174995" y="135359"/>
                    </a:cubicBezTo>
                    <a:cubicBezTo>
                      <a:pt x="202300" y="115408"/>
                      <a:pt x="229732" y="95653"/>
                      <a:pt x="257482" y="76336"/>
                    </a:cubicBezTo>
                    <a:cubicBezTo>
                      <a:pt x="270880" y="67046"/>
                      <a:pt x="284279" y="57806"/>
                      <a:pt x="297614" y="48478"/>
                    </a:cubicBezTo>
                    <a:cubicBezTo>
                      <a:pt x="311774" y="38534"/>
                      <a:pt x="326887" y="28692"/>
                      <a:pt x="339397" y="16665"/>
                    </a:cubicBezTo>
                    <a:cubicBezTo>
                      <a:pt x="345176" y="11140"/>
                      <a:pt x="340857" y="-397"/>
                      <a:pt x="332094" y="3273"/>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3" name="Google Shape;493;p27"/>
              <p:cNvSpPr/>
              <p:nvPr/>
            </p:nvSpPr>
            <p:spPr>
              <a:xfrm>
                <a:off x="7781888" y="4808562"/>
                <a:ext cx="141652" cy="334941"/>
              </a:xfrm>
              <a:custGeom>
                <a:rect b="b" l="l" r="r" t="t"/>
                <a:pathLst>
                  <a:path extrusionOk="0" h="446588" w="188870">
                    <a:moveTo>
                      <a:pt x="71762" y="51181"/>
                    </a:moveTo>
                    <a:cubicBezTo>
                      <a:pt x="87891" y="59817"/>
                      <a:pt x="104147" y="68262"/>
                      <a:pt x="120340" y="76708"/>
                    </a:cubicBezTo>
                    <a:cubicBezTo>
                      <a:pt x="127452" y="201104"/>
                      <a:pt x="134627" y="325501"/>
                      <a:pt x="141739" y="449898"/>
                    </a:cubicBezTo>
                    <a:lnTo>
                      <a:pt x="162822" y="449898"/>
                    </a:lnTo>
                    <a:cubicBezTo>
                      <a:pt x="157107" y="350012"/>
                      <a:pt x="151391" y="250127"/>
                      <a:pt x="145613" y="150241"/>
                    </a:cubicBezTo>
                    <a:cubicBezTo>
                      <a:pt x="144407" y="129286"/>
                      <a:pt x="143200" y="108331"/>
                      <a:pt x="141994" y="87376"/>
                    </a:cubicBezTo>
                    <a:cubicBezTo>
                      <a:pt x="144787" y="87693"/>
                      <a:pt x="147772" y="86931"/>
                      <a:pt x="149868" y="85344"/>
                    </a:cubicBezTo>
                    <a:cubicBezTo>
                      <a:pt x="164346" y="74358"/>
                      <a:pt x="180411" y="62928"/>
                      <a:pt x="192476" y="49276"/>
                    </a:cubicBezTo>
                    <a:cubicBezTo>
                      <a:pt x="197175" y="44005"/>
                      <a:pt x="190761" y="35306"/>
                      <a:pt x="184284" y="38100"/>
                    </a:cubicBezTo>
                    <a:cubicBezTo>
                      <a:pt x="169616" y="44513"/>
                      <a:pt x="155709" y="54419"/>
                      <a:pt x="142374" y="63817"/>
                    </a:cubicBezTo>
                    <a:cubicBezTo>
                      <a:pt x="122118" y="53657"/>
                      <a:pt x="101798" y="43561"/>
                      <a:pt x="81414" y="33655"/>
                    </a:cubicBezTo>
                    <a:cubicBezTo>
                      <a:pt x="59380" y="22860"/>
                      <a:pt x="37028" y="11557"/>
                      <a:pt x="13787" y="3619"/>
                    </a:cubicBezTo>
                    <a:cubicBezTo>
                      <a:pt x="7818" y="1651"/>
                      <a:pt x="1721" y="9525"/>
                      <a:pt x="7627" y="13716"/>
                    </a:cubicBezTo>
                    <a:cubicBezTo>
                      <a:pt x="27757" y="28003"/>
                      <a:pt x="50046" y="39497"/>
                      <a:pt x="71762" y="51181"/>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4" name="Google Shape;494;p27"/>
              <p:cNvSpPr/>
              <p:nvPr/>
            </p:nvSpPr>
            <p:spPr>
              <a:xfrm>
                <a:off x="7065413" y="4881936"/>
                <a:ext cx="20101" cy="261567"/>
              </a:xfrm>
              <a:custGeom>
                <a:rect b="b" l="l" r="r" t="t"/>
                <a:pathLst>
                  <a:path extrusionOk="0" h="348756" w="26802">
                    <a:moveTo>
                      <a:pt x="27374" y="352090"/>
                    </a:moveTo>
                    <a:cubicBezTo>
                      <a:pt x="29660" y="262872"/>
                      <a:pt x="31629" y="173655"/>
                      <a:pt x="31501" y="84437"/>
                    </a:cubicBezTo>
                    <a:cubicBezTo>
                      <a:pt x="31438" y="59545"/>
                      <a:pt x="31374" y="34780"/>
                      <a:pt x="30676" y="9951"/>
                    </a:cubicBezTo>
                    <a:cubicBezTo>
                      <a:pt x="30422" y="1506"/>
                      <a:pt x="16388" y="934"/>
                      <a:pt x="15817" y="9444"/>
                    </a:cubicBezTo>
                    <a:cubicBezTo>
                      <a:pt x="8260" y="114155"/>
                      <a:pt x="7625" y="219502"/>
                      <a:pt x="5276" y="324404"/>
                    </a:cubicBezTo>
                    <a:cubicBezTo>
                      <a:pt x="5085" y="333611"/>
                      <a:pt x="4895" y="342883"/>
                      <a:pt x="4705" y="352090"/>
                    </a:cubicBezTo>
                    <a:lnTo>
                      <a:pt x="27374" y="352090"/>
                    </a:ln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5" name="Google Shape;495;p27"/>
              <p:cNvSpPr/>
              <p:nvPr/>
            </p:nvSpPr>
            <p:spPr>
              <a:xfrm>
                <a:off x="5835229" y="4274480"/>
                <a:ext cx="294589" cy="334415"/>
              </a:xfrm>
              <a:custGeom>
                <a:rect b="b" l="l" r="r" t="t"/>
                <a:pathLst>
                  <a:path extrusionOk="0" h="445887" w="392785">
                    <a:moveTo>
                      <a:pt x="4016" y="34856"/>
                    </a:moveTo>
                    <a:cubicBezTo>
                      <a:pt x="4016" y="34856"/>
                      <a:pt x="-2016" y="397701"/>
                      <a:pt x="137557" y="445555"/>
                    </a:cubicBezTo>
                    <a:cubicBezTo>
                      <a:pt x="277130" y="493402"/>
                      <a:pt x="396764" y="2953"/>
                      <a:pt x="396764" y="2953"/>
                    </a:cubicBezTo>
                    <a:lnTo>
                      <a:pt x="4016" y="34856"/>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6" name="Google Shape;496;p27"/>
              <p:cNvSpPr/>
              <p:nvPr/>
            </p:nvSpPr>
            <p:spPr>
              <a:xfrm>
                <a:off x="5763192" y="3553572"/>
                <a:ext cx="628308" cy="766444"/>
              </a:xfrm>
              <a:custGeom>
                <a:rect b="b" l="l" r="r" t="t"/>
                <a:pathLst>
                  <a:path extrusionOk="0" h="1021925" w="837744">
                    <a:moveTo>
                      <a:pt x="88126" y="547153"/>
                    </a:moveTo>
                    <a:lnTo>
                      <a:pt x="100128" y="995731"/>
                    </a:lnTo>
                    <a:cubicBezTo>
                      <a:pt x="100128" y="995731"/>
                      <a:pt x="349302" y="1095413"/>
                      <a:pt x="626416" y="923957"/>
                    </a:cubicBezTo>
                    <a:cubicBezTo>
                      <a:pt x="718619" y="866921"/>
                      <a:pt x="839776" y="646836"/>
                      <a:pt x="841745" y="596995"/>
                    </a:cubicBezTo>
                    <a:cubicBezTo>
                      <a:pt x="843713" y="547153"/>
                      <a:pt x="771959" y="527221"/>
                      <a:pt x="771959" y="527221"/>
                    </a:cubicBezTo>
                    <a:cubicBezTo>
                      <a:pt x="771959" y="527221"/>
                      <a:pt x="775959" y="437502"/>
                      <a:pt x="704204" y="393636"/>
                    </a:cubicBezTo>
                    <a:cubicBezTo>
                      <a:pt x="694235" y="387661"/>
                      <a:pt x="674296" y="315886"/>
                      <a:pt x="586538" y="309904"/>
                    </a:cubicBezTo>
                    <a:cubicBezTo>
                      <a:pt x="586538" y="309904"/>
                      <a:pt x="538722" y="226173"/>
                      <a:pt x="492876" y="228168"/>
                    </a:cubicBezTo>
                    <a:cubicBezTo>
                      <a:pt x="446965" y="230155"/>
                      <a:pt x="289485" y="377691"/>
                      <a:pt x="269546" y="383673"/>
                    </a:cubicBezTo>
                    <a:cubicBezTo>
                      <a:pt x="249607" y="389654"/>
                      <a:pt x="74157" y="-9088"/>
                      <a:pt x="18340" y="2882"/>
                    </a:cubicBezTo>
                    <a:cubicBezTo>
                      <a:pt x="-37477" y="14839"/>
                      <a:pt x="88126" y="459435"/>
                      <a:pt x="88126" y="547153"/>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7" name="Google Shape;497;p27"/>
              <p:cNvSpPr/>
              <p:nvPr/>
            </p:nvSpPr>
            <p:spPr>
              <a:xfrm>
                <a:off x="6088244" y="3780983"/>
                <a:ext cx="110917" cy="138317"/>
              </a:xfrm>
              <a:custGeom>
                <a:rect b="b" l="l" r="r" t="t"/>
                <a:pathLst>
                  <a:path extrusionOk="0" h="184422" w="147889">
                    <a:moveTo>
                      <a:pt x="141496" y="3928"/>
                    </a:moveTo>
                    <a:cubicBezTo>
                      <a:pt x="113619" y="27873"/>
                      <a:pt x="91966" y="59077"/>
                      <a:pt x="69233" y="87779"/>
                    </a:cubicBezTo>
                    <a:cubicBezTo>
                      <a:pt x="57993" y="102016"/>
                      <a:pt x="46690" y="116272"/>
                      <a:pt x="35641" y="130661"/>
                    </a:cubicBezTo>
                    <a:cubicBezTo>
                      <a:pt x="24339" y="145317"/>
                      <a:pt x="12274" y="160785"/>
                      <a:pt x="4653" y="177759"/>
                    </a:cubicBezTo>
                    <a:cubicBezTo>
                      <a:pt x="1987" y="183620"/>
                      <a:pt x="9288" y="189716"/>
                      <a:pt x="14496" y="185677"/>
                    </a:cubicBezTo>
                    <a:cubicBezTo>
                      <a:pt x="28720" y="174622"/>
                      <a:pt x="40658" y="159871"/>
                      <a:pt x="51898" y="145895"/>
                    </a:cubicBezTo>
                    <a:cubicBezTo>
                      <a:pt x="63645" y="131302"/>
                      <a:pt x="75265" y="116570"/>
                      <a:pt x="86759" y="101826"/>
                    </a:cubicBezTo>
                    <a:cubicBezTo>
                      <a:pt x="109365" y="72977"/>
                      <a:pt x="134638" y="44567"/>
                      <a:pt x="151339" y="11846"/>
                    </a:cubicBezTo>
                    <a:cubicBezTo>
                      <a:pt x="154260" y="6175"/>
                      <a:pt x="146449" y="-321"/>
                      <a:pt x="141496" y="3928"/>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8" name="Google Shape;498;p27"/>
              <p:cNvSpPr/>
              <p:nvPr/>
            </p:nvSpPr>
            <p:spPr>
              <a:xfrm>
                <a:off x="6182864" y="3840820"/>
                <a:ext cx="102231" cy="141364"/>
              </a:xfrm>
              <a:custGeom>
                <a:rect b="b" l="l" r="r" t="t"/>
                <a:pathLst>
                  <a:path extrusionOk="0" h="188486" w="136308">
                    <a:moveTo>
                      <a:pt x="130331" y="4507"/>
                    </a:moveTo>
                    <a:cubicBezTo>
                      <a:pt x="118710" y="18859"/>
                      <a:pt x="106074" y="32124"/>
                      <a:pt x="94898" y="46919"/>
                    </a:cubicBezTo>
                    <a:cubicBezTo>
                      <a:pt x="83785" y="61639"/>
                      <a:pt x="73053" y="76669"/>
                      <a:pt x="62449" y="91718"/>
                    </a:cubicBezTo>
                    <a:cubicBezTo>
                      <a:pt x="51781" y="106787"/>
                      <a:pt x="41176" y="121926"/>
                      <a:pt x="30572" y="137039"/>
                    </a:cubicBezTo>
                    <a:cubicBezTo>
                      <a:pt x="20602" y="151231"/>
                      <a:pt x="9300" y="165810"/>
                      <a:pt x="4410" y="182670"/>
                    </a:cubicBezTo>
                    <a:cubicBezTo>
                      <a:pt x="2505" y="189153"/>
                      <a:pt x="11332" y="193312"/>
                      <a:pt x="16094" y="189820"/>
                    </a:cubicBezTo>
                    <a:cubicBezTo>
                      <a:pt x="30445" y="179310"/>
                      <a:pt x="40288" y="162820"/>
                      <a:pt x="50321" y="148430"/>
                    </a:cubicBezTo>
                    <a:cubicBezTo>
                      <a:pt x="60862" y="133279"/>
                      <a:pt x="71466" y="118141"/>
                      <a:pt x="81944" y="102945"/>
                    </a:cubicBezTo>
                    <a:cubicBezTo>
                      <a:pt x="92485" y="87731"/>
                      <a:pt x="102835" y="72453"/>
                      <a:pt x="112868" y="56901"/>
                    </a:cubicBezTo>
                    <a:cubicBezTo>
                      <a:pt x="122647" y="41731"/>
                      <a:pt x="130521" y="25678"/>
                      <a:pt x="139728" y="10242"/>
                    </a:cubicBezTo>
                    <a:cubicBezTo>
                      <a:pt x="143031" y="4736"/>
                      <a:pt x="134204" y="-249"/>
                      <a:pt x="130331" y="4507"/>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9" name="Google Shape;499;p27"/>
              <p:cNvSpPr/>
              <p:nvPr/>
            </p:nvSpPr>
            <p:spPr>
              <a:xfrm>
                <a:off x="6253060" y="3946517"/>
                <a:ext cx="85990" cy="124106"/>
              </a:xfrm>
              <a:custGeom>
                <a:rect b="b" l="l" r="r" t="t"/>
                <a:pathLst>
                  <a:path extrusionOk="0" h="165474" w="114653">
                    <a:moveTo>
                      <a:pt x="105803" y="5081"/>
                    </a:moveTo>
                    <a:cubicBezTo>
                      <a:pt x="94626" y="16092"/>
                      <a:pt x="85800" y="29847"/>
                      <a:pt x="76973" y="42750"/>
                    </a:cubicBezTo>
                    <a:cubicBezTo>
                      <a:pt x="68592" y="54999"/>
                      <a:pt x="60273" y="67286"/>
                      <a:pt x="51955" y="79624"/>
                    </a:cubicBezTo>
                    <a:cubicBezTo>
                      <a:pt x="43699" y="91975"/>
                      <a:pt x="35381" y="104313"/>
                      <a:pt x="27317" y="116803"/>
                    </a:cubicBezTo>
                    <a:cubicBezTo>
                      <a:pt x="19188" y="129446"/>
                      <a:pt x="8965" y="143289"/>
                      <a:pt x="4520" y="157768"/>
                    </a:cubicBezTo>
                    <a:cubicBezTo>
                      <a:pt x="2615" y="163908"/>
                      <a:pt x="9219" y="171572"/>
                      <a:pt x="15315" y="166473"/>
                    </a:cubicBezTo>
                    <a:cubicBezTo>
                      <a:pt x="26936" y="156809"/>
                      <a:pt x="35698" y="142680"/>
                      <a:pt x="44208" y="130304"/>
                    </a:cubicBezTo>
                    <a:cubicBezTo>
                      <a:pt x="52844" y="117629"/>
                      <a:pt x="61289" y="104783"/>
                      <a:pt x="69735" y="91969"/>
                    </a:cubicBezTo>
                    <a:cubicBezTo>
                      <a:pt x="78244" y="79129"/>
                      <a:pt x="86562" y="66226"/>
                      <a:pt x="94944" y="53310"/>
                    </a:cubicBezTo>
                    <a:cubicBezTo>
                      <a:pt x="103262" y="40362"/>
                      <a:pt x="112470" y="27021"/>
                      <a:pt x="118185" y="12644"/>
                    </a:cubicBezTo>
                    <a:cubicBezTo>
                      <a:pt x="121487" y="4497"/>
                      <a:pt x="111518" y="-608"/>
                      <a:pt x="105803" y="5081"/>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0" name="Google Shape;500;p27"/>
              <p:cNvSpPr/>
              <p:nvPr/>
            </p:nvSpPr>
            <p:spPr>
              <a:xfrm>
                <a:off x="7215963" y="3074498"/>
                <a:ext cx="307537" cy="642402"/>
              </a:xfrm>
              <a:custGeom>
                <a:rect b="b" l="l" r="r" t="t"/>
                <a:pathLst>
                  <a:path extrusionOk="0" h="856536" w="410049">
                    <a:moveTo>
                      <a:pt x="410782" y="845086"/>
                    </a:moveTo>
                    <a:cubicBezTo>
                      <a:pt x="383604" y="834506"/>
                      <a:pt x="357124" y="824067"/>
                      <a:pt x="331343" y="810243"/>
                    </a:cubicBezTo>
                    <a:cubicBezTo>
                      <a:pt x="305372" y="796292"/>
                      <a:pt x="280988" y="779947"/>
                      <a:pt x="257874" y="761583"/>
                    </a:cubicBezTo>
                    <a:cubicBezTo>
                      <a:pt x="212091" y="725109"/>
                      <a:pt x="172974" y="680741"/>
                      <a:pt x="140843" y="631846"/>
                    </a:cubicBezTo>
                    <a:cubicBezTo>
                      <a:pt x="66739" y="518994"/>
                      <a:pt x="35624" y="384971"/>
                      <a:pt x="28892" y="251449"/>
                    </a:cubicBezTo>
                    <a:cubicBezTo>
                      <a:pt x="26861" y="210441"/>
                      <a:pt x="27305" y="169420"/>
                      <a:pt x="28575" y="128392"/>
                    </a:cubicBezTo>
                    <a:cubicBezTo>
                      <a:pt x="29147" y="108130"/>
                      <a:pt x="30036" y="87854"/>
                      <a:pt x="31052" y="67604"/>
                    </a:cubicBezTo>
                    <a:cubicBezTo>
                      <a:pt x="32005" y="47347"/>
                      <a:pt x="34354" y="26488"/>
                      <a:pt x="32449" y="6288"/>
                    </a:cubicBezTo>
                    <a:cubicBezTo>
                      <a:pt x="32067" y="2066"/>
                      <a:pt x="25337" y="478"/>
                      <a:pt x="23876" y="4898"/>
                    </a:cubicBezTo>
                    <a:cubicBezTo>
                      <a:pt x="18034" y="22284"/>
                      <a:pt x="15812" y="41074"/>
                      <a:pt x="13526" y="59247"/>
                    </a:cubicBezTo>
                    <a:cubicBezTo>
                      <a:pt x="11176" y="77814"/>
                      <a:pt x="9207" y="96376"/>
                      <a:pt x="7874" y="115045"/>
                    </a:cubicBezTo>
                    <a:cubicBezTo>
                      <a:pt x="5207" y="152148"/>
                      <a:pt x="4381" y="189378"/>
                      <a:pt x="5207" y="226570"/>
                    </a:cubicBezTo>
                    <a:cubicBezTo>
                      <a:pt x="6985" y="301417"/>
                      <a:pt x="16066" y="376011"/>
                      <a:pt x="35369" y="448439"/>
                    </a:cubicBezTo>
                    <a:cubicBezTo>
                      <a:pt x="67628" y="569851"/>
                      <a:pt x="132207" y="683859"/>
                      <a:pt x="228283" y="766085"/>
                    </a:cubicBezTo>
                    <a:cubicBezTo>
                      <a:pt x="278448" y="809037"/>
                      <a:pt x="340932" y="846597"/>
                      <a:pt x="406718" y="858675"/>
                    </a:cubicBezTo>
                    <a:cubicBezTo>
                      <a:pt x="414592" y="860122"/>
                      <a:pt x="418466" y="848064"/>
                      <a:pt x="410782" y="84508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1" name="Google Shape;501;p27"/>
              <p:cNvSpPr/>
              <p:nvPr/>
            </p:nvSpPr>
            <p:spPr>
              <a:xfrm>
                <a:off x="7478984" y="3675668"/>
                <a:ext cx="100745" cy="67215"/>
              </a:xfrm>
              <a:custGeom>
                <a:rect b="b" l="l" r="r" t="t"/>
                <a:pathLst>
                  <a:path extrusionOk="0" h="89620" w="134326">
                    <a:moveTo>
                      <a:pt x="138871" y="59234"/>
                    </a:moveTo>
                    <a:cubicBezTo>
                      <a:pt x="134617" y="83078"/>
                      <a:pt x="101279" y="97055"/>
                      <a:pt x="64449" y="90450"/>
                    </a:cubicBezTo>
                    <a:cubicBezTo>
                      <a:pt x="27555" y="83840"/>
                      <a:pt x="1203" y="59164"/>
                      <a:pt x="5457" y="35313"/>
                    </a:cubicBezTo>
                    <a:cubicBezTo>
                      <a:pt x="9712" y="11475"/>
                      <a:pt x="43049" y="-2501"/>
                      <a:pt x="79879" y="4103"/>
                    </a:cubicBezTo>
                    <a:cubicBezTo>
                      <a:pt x="116773" y="10713"/>
                      <a:pt x="143189" y="35396"/>
                      <a:pt x="138871" y="5923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2" name="Google Shape;502;p27"/>
              <p:cNvSpPr/>
              <p:nvPr/>
            </p:nvSpPr>
            <p:spPr>
              <a:xfrm>
                <a:off x="7330520" y="3103130"/>
                <a:ext cx="350737" cy="616159"/>
              </a:xfrm>
              <a:custGeom>
                <a:rect b="b" l="l" r="r" t="t"/>
                <a:pathLst>
                  <a:path extrusionOk="0" h="821545" w="467649">
                    <a:moveTo>
                      <a:pt x="9653" y="809897"/>
                    </a:moveTo>
                    <a:cubicBezTo>
                      <a:pt x="37657" y="801648"/>
                      <a:pt x="64899" y="793469"/>
                      <a:pt x="91759" y="781861"/>
                    </a:cubicBezTo>
                    <a:cubicBezTo>
                      <a:pt x="118810" y="770145"/>
                      <a:pt x="144527" y="755909"/>
                      <a:pt x="169039" y="739558"/>
                    </a:cubicBezTo>
                    <a:cubicBezTo>
                      <a:pt x="217743" y="707058"/>
                      <a:pt x="260478" y="666139"/>
                      <a:pt x="296547" y="620114"/>
                    </a:cubicBezTo>
                    <a:cubicBezTo>
                      <a:pt x="379922" y="513897"/>
                      <a:pt x="422214" y="382967"/>
                      <a:pt x="440120" y="250480"/>
                    </a:cubicBezTo>
                    <a:cubicBezTo>
                      <a:pt x="445645" y="209789"/>
                      <a:pt x="448566" y="168876"/>
                      <a:pt x="450852" y="127887"/>
                    </a:cubicBezTo>
                    <a:cubicBezTo>
                      <a:pt x="451931" y="107656"/>
                      <a:pt x="452757" y="87374"/>
                      <a:pt x="453455" y="67111"/>
                    </a:cubicBezTo>
                    <a:cubicBezTo>
                      <a:pt x="454217" y="46848"/>
                      <a:pt x="453582" y="25855"/>
                      <a:pt x="457202" y="5891"/>
                    </a:cubicBezTo>
                    <a:cubicBezTo>
                      <a:pt x="457964" y="1719"/>
                      <a:pt x="464822" y="703"/>
                      <a:pt x="465902" y="5230"/>
                    </a:cubicBezTo>
                    <a:cubicBezTo>
                      <a:pt x="470219" y="23049"/>
                      <a:pt x="470854" y="41953"/>
                      <a:pt x="471616" y="60253"/>
                    </a:cubicBezTo>
                    <a:cubicBezTo>
                      <a:pt x="472378" y="78954"/>
                      <a:pt x="472823" y="97623"/>
                      <a:pt x="472569" y="116330"/>
                    </a:cubicBezTo>
                    <a:cubicBezTo>
                      <a:pt x="472125" y="153528"/>
                      <a:pt x="469775" y="190695"/>
                      <a:pt x="465775" y="227677"/>
                    </a:cubicBezTo>
                    <a:cubicBezTo>
                      <a:pt x="457774" y="302119"/>
                      <a:pt x="442406" y="375683"/>
                      <a:pt x="417133" y="446232"/>
                    </a:cubicBezTo>
                    <a:cubicBezTo>
                      <a:pt x="374715" y="564494"/>
                      <a:pt x="300865" y="672679"/>
                      <a:pt x="198185" y="746530"/>
                    </a:cubicBezTo>
                    <a:cubicBezTo>
                      <a:pt x="144527" y="785106"/>
                      <a:pt x="79123" y="817282"/>
                      <a:pt x="12575" y="823778"/>
                    </a:cubicBezTo>
                    <a:cubicBezTo>
                      <a:pt x="4637" y="824559"/>
                      <a:pt x="1779" y="812221"/>
                      <a:pt x="9653" y="80989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3" name="Google Shape;503;p27"/>
              <p:cNvSpPr/>
              <p:nvPr/>
            </p:nvSpPr>
            <p:spPr>
              <a:xfrm>
                <a:off x="7274151" y="3677646"/>
                <a:ext cx="101396" cy="66197"/>
              </a:xfrm>
              <a:custGeom>
                <a:rect b="b" l="l" r="r" t="t"/>
                <a:pathLst>
                  <a:path extrusionOk="0" h="88263" w="135195">
                    <a:moveTo>
                      <a:pt x="4999" y="52907"/>
                    </a:moveTo>
                    <a:cubicBezTo>
                      <a:pt x="7222" y="77025"/>
                      <a:pt x="39290" y="93757"/>
                      <a:pt x="76564" y="90271"/>
                    </a:cubicBezTo>
                    <a:cubicBezTo>
                      <a:pt x="113839" y="86785"/>
                      <a:pt x="142223" y="64414"/>
                      <a:pt x="139937" y="40290"/>
                    </a:cubicBezTo>
                    <a:cubicBezTo>
                      <a:pt x="137715" y="16173"/>
                      <a:pt x="105647" y="-559"/>
                      <a:pt x="68372" y="2927"/>
                    </a:cubicBezTo>
                    <a:cubicBezTo>
                      <a:pt x="31098" y="6413"/>
                      <a:pt x="2713" y="28790"/>
                      <a:pt x="4999" y="529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4" name="Google Shape;504;p27"/>
              <p:cNvSpPr/>
              <p:nvPr/>
            </p:nvSpPr>
            <p:spPr>
              <a:xfrm>
                <a:off x="7438079" y="2049334"/>
                <a:ext cx="89582" cy="401403"/>
              </a:xfrm>
              <a:custGeom>
                <a:rect b="b" l="l" r="r" t="t"/>
                <a:pathLst>
                  <a:path extrusionOk="0" h="535204" w="119443">
                    <a:moveTo>
                      <a:pt x="124419" y="535443"/>
                    </a:moveTo>
                    <a:lnTo>
                      <a:pt x="77048" y="536700"/>
                    </a:lnTo>
                    <a:cubicBezTo>
                      <a:pt x="76984" y="532045"/>
                      <a:pt x="76794" y="527391"/>
                      <a:pt x="76667" y="522813"/>
                    </a:cubicBezTo>
                    <a:cubicBezTo>
                      <a:pt x="69238" y="276356"/>
                      <a:pt x="34566" y="105268"/>
                      <a:pt x="4975" y="1496"/>
                    </a:cubicBezTo>
                    <a:cubicBezTo>
                      <a:pt x="17929" y="3865"/>
                      <a:pt x="35773" y="7490"/>
                      <a:pt x="57744" y="12856"/>
                    </a:cubicBezTo>
                    <a:cubicBezTo>
                      <a:pt x="86509" y="121448"/>
                      <a:pt x="117243" y="288745"/>
                      <a:pt x="124102" y="523289"/>
                    </a:cubicBezTo>
                    <a:cubicBezTo>
                      <a:pt x="124164" y="527315"/>
                      <a:pt x="124355" y="531340"/>
                      <a:pt x="124419" y="535443"/>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5" name="Google Shape;505;p27"/>
              <p:cNvSpPr/>
              <p:nvPr/>
            </p:nvSpPr>
            <p:spPr>
              <a:xfrm>
                <a:off x="7205096" y="2429910"/>
                <a:ext cx="492842" cy="757051"/>
              </a:xfrm>
              <a:custGeom>
                <a:rect b="b" l="l" r="r" t="t"/>
                <a:pathLst>
                  <a:path extrusionOk="0" h="1009402" w="657123">
                    <a:moveTo>
                      <a:pt x="656338" y="1011270"/>
                    </a:moveTo>
                    <a:lnTo>
                      <a:pt x="609031" y="1008540"/>
                    </a:lnTo>
                    <a:cubicBezTo>
                      <a:pt x="649734" y="301734"/>
                      <a:pt x="457520" y="96755"/>
                      <a:pt x="410022" y="57335"/>
                    </a:cubicBezTo>
                    <a:cubicBezTo>
                      <a:pt x="79249" y="262846"/>
                      <a:pt x="52516" y="985337"/>
                      <a:pt x="52262" y="992703"/>
                    </a:cubicBezTo>
                    <a:lnTo>
                      <a:pt x="4955" y="991211"/>
                    </a:lnTo>
                    <a:cubicBezTo>
                      <a:pt x="5907" y="959651"/>
                      <a:pt x="33466" y="215952"/>
                      <a:pt x="399735" y="8420"/>
                    </a:cubicBezTo>
                    <a:lnTo>
                      <a:pt x="411291" y="1867"/>
                    </a:lnTo>
                    <a:lnTo>
                      <a:pt x="422912" y="8325"/>
                    </a:lnTo>
                    <a:cubicBezTo>
                      <a:pt x="434406" y="14726"/>
                      <a:pt x="704471" y="174683"/>
                      <a:pt x="656338" y="101127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6" name="Google Shape;506;p27"/>
              <p:cNvSpPr/>
              <p:nvPr/>
            </p:nvSpPr>
            <p:spPr>
              <a:xfrm>
                <a:off x="6124103" y="2267256"/>
                <a:ext cx="275843" cy="763282"/>
              </a:xfrm>
              <a:custGeom>
                <a:rect b="b" l="l" r="r" t="t"/>
                <a:pathLst>
                  <a:path extrusionOk="0" h="1017709" w="367791">
                    <a:moveTo>
                      <a:pt x="371956" y="1761"/>
                    </a:moveTo>
                    <a:cubicBezTo>
                      <a:pt x="112876" y="366436"/>
                      <a:pt x="51979" y="1012599"/>
                      <a:pt x="51280" y="1019470"/>
                    </a:cubicBezTo>
                    <a:lnTo>
                      <a:pt x="4164" y="1015203"/>
                    </a:lnTo>
                    <a:cubicBezTo>
                      <a:pt x="6513" y="988685"/>
                      <a:pt x="59218" y="431701"/>
                      <a:pt x="282104" y="53457"/>
                    </a:cubicBezTo>
                    <a:cubicBezTo>
                      <a:pt x="314044" y="33568"/>
                      <a:pt x="344333" y="16366"/>
                      <a:pt x="371956" y="1761"/>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7" name="Google Shape;507;p27"/>
              <p:cNvSpPr/>
              <p:nvPr/>
            </p:nvSpPr>
            <p:spPr>
              <a:xfrm>
                <a:off x="6048914" y="2937830"/>
                <a:ext cx="203623" cy="245015"/>
              </a:xfrm>
              <a:custGeom>
                <a:rect b="b" l="l" r="r" t="t"/>
                <a:pathLst>
                  <a:path extrusionOk="0" h="326687" w="271497">
                    <a:moveTo>
                      <a:pt x="275030" y="175501"/>
                    </a:moveTo>
                    <a:cubicBezTo>
                      <a:pt x="268299" y="265537"/>
                      <a:pt x="202322" y="333996"/>
                      <a:pt x="127646" y="328402"/>
                    </a:cubicBezTo>
                    <a:cubicBezTo>
                      <a:pt x="52971" y="322814"/>
                      <a:pt x="-2084" y="245287"/>
                      <a:pt x="4647" y="155250"/>
                    </a:cubicBezTo>
                    <a:cubicBezTo>
                      <a:pt x="11378" y="65213"/>
                      <a:pt x="77418" y="-3239"/>
                      <a:pt x="152031" y="2355"/>
                    </a:cubicBezTo>
                    <a:cubicBezTo>
                      <a:pt x="226707" y="7943"/>
                      <a:pt x="281761" y="85464"/>
                      <a:pt x="275030" y="17550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8" name="Google Shape;508;p27"/>
              <p:cNvSpPr/>
              <p:nvPr/>
            </p:nvSpPr>
            <p:spPr>
              <a:xfrm>
                <a:off x="6083913" y="2989543"/>
                <a:ext cx="113004" cy="135987"/>
              </a:xfrm>
              <a:custGeom>
                <a:rect b="b" l="l" r="r" t="t"/>
                <a:pathLst>
                  <a:path extrusionOk="0" h="181316" w="150672">
                    <a:moveTo>
                      <a:pt x="154444" y="98312"/>
                    </a:moveTo>
                    <a:cubicBezTo>
                      <a:pt x="150698" y="148280"/>
                      <a:pt x="114058" y="186272"/>
                      <a:pt x="72656" y="183173"/>
                    </a:cubicBezTo>
                    <a:cubicBezTo>
                      <a:pt x="31191" y="180068"/>
                      <a:pt x="647" y="137040"/>
                      <a:pt x="4394" y="87072"/>
                    </a:cubicBezTo>
                    <a:cubicBezTo>
                      <a:pt x="8140" y="37098"/>
                      <a:pt x="44780" y="-895"/>
                      <a:pt x="86182" y="2211"/>
                    </a:cubicBezTo>
                    <a:cubicBezTo>
                      <a:pt x="127648" y="5310"/>
                      <a:pt x="158191" y="48343"/>
                      <a:pt x="154444" y="9831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9" name="Google Shape;509;p27"/>
              <p:cNvSpPr/>
              <p:nvPr/>
            </p:nvSpPr>
            <p:spPr>
              <a:xfrm>
                <a:off x="6715940" y="3892446"/>
                <a:ext cx="87487" cy="121115"/>
              </a:xfrm>
              <a:custGeom>
                <a:rect b="b" l="l" r="r" t="t"/>
                <a:pathLst>
                  <a:path extrusionOk="0" h="161487" w="116649">
                    <a:moveTo>
                      <a:pt x="121144" y="83369"/>
                    </a:moveTo>
                    <a:cubicBezTo>
                      <a:pt x="121144" y="127965"/>
                      <a:pt x="94982" y="164116"/>
                      <a:pt x="62787" y="164116"/>
                    </a:cubicBezTo>
                    <a:cubicBezTo>
                      <a:pt x="30593" y="164116"/>
                      <a:pt x="4495" y="127965"/>
                      <a:pt x="4495" y="83369"/>
                    </a:cubicBezTo>
                    <a:cubicBezTo>
                      <a:pt x="4495" y="38779"/>
                      <a:pt x="30593" y="2628"/>
                      <a:pt x="62787" y="2628"/>
                    </a:cubicBezTo>
                    <a:cubicBezTo>
                      <a:pt x="94982" y="2628"/>
                      <a:pt x="121144" y="38779"/>
                      <a:pt x="121144" y="83369"/>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0" name="Google Shape;510;p27"/>
              <p:cNvSpPr/>
              <p:nvPr/>
            </p:nvSpPr>
            <p:spPr>
              <a:xfrm>
                <a:off x="6675554" y="4679693"/>
                <a:ext cx="87488" cy="121100"/>
              </a:xfrm>
              <a:custGeom>
                <a:rect b="b" l="l" r="r" t="t"/>
                <a:pathLst>
                  <a:path extrusionOk="0" h="161467" w="116650">
                    <a:moveTo>
                      <a:pt x="121118" y="83899"/>
                    </a:moveTo>
                    <a:cubicBezTo>
                      <a:pt x="121118" y="128488"/>
                      <a:pt x="95019" y="164620"/>
                      <a:pt x="62825" y="164620"/>
                    </a:cubicBezTo>
                    <a:cubicBezTo>
                      <a:pt x="30567" y="164620"/>
                      <a:pt x="4468" y="128488"/>
                      <a:pt x="4468" y="83899"/>
                    </a:cubicBezTo>
                    <a:cubicBezTo>
                      <a:pt x="4468" y="39309"/>
                      <a:pt x="30567" y="3152"/>
                      <a:pt x="62825" y="3152"/>
                    </a:cubicBezTo>
                    <a:cubicBezTo>
                      <a:pt x="95019" y="3152"/>
                      <a:pt x="121118" y="39309"/>
                      <a:pt x="121118" y="83899"/>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1" name="Google Shape;511;p27"/>
            <p:cNvSpPr/>
            <p:nvPr/>
          </p:nvSpPr>
          <p:spPr>
            <a:xfrm rot="10800000">
              <a:off x="5609251" y="1281827"/>
              <a:ext cx="265299" cy="265299"/>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2" name="Google Shape;512;p27"/>
            <p:cNvSpPr/>
            <p:nvPr/>
          </p:nvSpPr>
          <p:spPr>
            <a:xfrm rot="10800000">
              <a:off x="5959820" y="798570"/>
              <a:ext cx="406705" cy="40670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3" name="Google Shape;513;p27"/>
          <p:cNvSpPr/>
          <p:nvPr/>
        </p:nvSpPr>
        <p:spPr>
          <a:xfrm rot="-2700000">
            <a:off x="527325" y="4254765"/>
            <a:ext cx="2228921" cy="2228921"/>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14" name="Google Shape;514;p27"/>
          <p:cNvGrpSpPr/>
          <p:nvPr/>
        </p:nvGrpSpPr>
        <p:grpSpPr>
          <a:xfrm>
            <a:off x="276538" y="4265936"/>
            <a:ext cx="537900" cy="519860"/>
            <a:chOff x="276538" y="4265936"/>
            <a:chExt cx="537900" cy="519860"/>
          </a:xfrm>
        </p:grpSpPr>
        <p:sp>
          <p:nvSpPr>
            <p:cNvPr id="515" name="Google Shape;515;p27"/>
            <p:cNvSpPr/>
            <p:nvPr/>
          </p:nvSpPr>
          <p:spPr>
            <a:xfrm rot="10800000">
              <a:off x="620490" y="4591849"/>
              <a:ext cx="193947" cy="19394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6" name="Google Shape;516;p27"/>
            <p:cNvSpPr/>
            <p:nvPr/>
          </p:nvSpPr>
          <p:spPr>
            <a:xfrm rot="10800000">
              <a:off x="276538" y="4265936"/>
              <a:ext cx="267245" cy="26724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36"/>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2" name="Google Shape;892;p36"/>
          <p:cNvSpPr txBox="1"/>
          <p:nvPr>
            <p:ph type="title"/>
          </p:nvPr>
        </p:nvSpPr>
        <p:spPr>
          <a:xfrm>
            <a:off x="720000" y="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a:t>
            </a:r>
            <a:endParaRPr/>
          </a:p>
        </p:txBody>
      </p:sp>
      <p:sp>
        <p:nvSpPr>
          <p:cNvPr id="893" name="Google Shape;893;p36"/>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94" name="Google Shape;894;p36"/>
          <p:cNvGrpSpPr/>
          <p:nvPr/>
        </p:nvGrpSpPr>
        <p:grpSpPr>
          <a:xfrm>
            <a:off x="8058930" y="125099"/>
            <a:ext cx="945222" cy="319917"/>
            <a:chOff x="1608712" y="575096"/>
            <a:chExt cx="670466" cy="226924"/>
          </a:xfrm>
        </p:grpSpPr>
        <p:sp>
          <p:nvSpPr>
            <p:cNvPr id="895" name="Google Shape;895;p36"/>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6" name="Google Shape;896;p36"/>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7" name="Google Shape;897;p36"/>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8" name="Google Shape;898;p36"/>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9" name="Google Shape;899;p36"/>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0" name="Google Shape;900;p36"/>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1" name="Google Shape;901;p36"/>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2" name="Google Shape;902;p36"/>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03" name="Google Shape;903;p36"/>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4" name="Google Shape;904;p36"/>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5" name="Google Shape;905;p36"/>
          <p:cNvSpPr txBox="1"/>
          <p:nvPr>
            <p:ph idx="2" type="subTitle"/>
          </p:nvPr>
        </p:nvSpPr>
        <p:spPr>
          <a:xfrm>
            <a:off x="778050" y="3746921"/>
            <a:ext cx="7587900" cy="7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Boxplots of baseline/week 20 CD4/CD8 levels, on whether the patient passed away (in red) or did not (in blue) were produced.</a:t>
            </a:r>
            <a:endParaRPr sz="1800">
              <a:solidFill>
                <a:schemeClr val="dk1"/>
              </a:solidFill>
            </a:endParaRPr>
          </a:p>
        </p:txBody>
      </p:sp>
      <p:pic>
        <p:nvPicPr>
          <p:cNvPr id="906" name="Google Shape;906;p36"/>
          <p:cNvPicPr preferRelativeResize="0"/>
          <p:nvPr/>
        </p:nvPicPr>
        <p:blipFill>
          <a:blip r:embed="rId3">
            <a:alphaModFix/>
          </a:blip>
          <a:stretch>
            <a:fillRect/>
          </a:stretch>
        </p:blipFill>
        <p:spPr>
          <a:xfrm>
            <a:off x="4682475" y="701100"/>
            <a:ext cx="4061100" cy="3045816"/>
          </a:xfrm>
          <a:prstGeom prst="rect">
            <a:avLst/>
          </a:prstGeom>
          <a:noFill/>
          <a:ln cap="flat" cmpd="sng" w="9525">
            <a:solidFill>
              <a:schemeClr val="dk1"/>
            </a:solidFill>
            <a:prstDash val="solid"/>
            <a:round/>
            <a:headEnd len="sm" w="sm" type="none"/>
            <a:tailEnd len="sm" w="sm" type="none"/>
          </a:ln>
        </p:spPr>
      </p:pic>
      <p:pic>
        <p:nvPicPr>
          <p:cNvPr id="907" name="Google Shape;907;p36"/>
          <p:cNvPicPr preferRelativeResize="0"/>
          <p:nvPr/>
        </p:nvPicPr>
        <p:blipFill>
          <a:blip r:embed="rId4">
            <a:alphaModFix/>
          </a:blip>
          <a:stretch>
            <a:fillRect/>
          </a:stretch>
        </p:blipFill>
        <p:spPr>
          <a:xfrm>
            <a:off x="368700" y="701100"/>
            <a:ext cx="4061106" cy="30458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37"/>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3" name="Google Shape;913;p37"/>
          <p:cNvSpPr txBox="1"/>
          <p:nvPr>
            <p:ph type="title"/>
          </p:nvPr>
        </p:nvSpPr>
        <p:spPr>
          <a:xfrm>
            <a:off x="720000" y="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Model </a:t>
            </a:r>
            <a:endParaRPr/>
          </a:p>
        </p:txBody>
      </p:sp>
      <p:sp>
        <p:nvSpPr>
          <p:cNvPr id="914" name="Google Shape;914;p37"/>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15" name="Google Shape;915;p37"/>
          <p:cNvGrpSpPr/>
          <p:nvPr/>
        </p:nvGrpSpPr>
        <p:grpSpPr>
          <a:xfrm>
            <a:off x="8058930" y="125099"/>
            <a:ext cx="945222" cy="319917"/>
            <a:chOff x="1608712" y="575096"/>
            <a:chExt cx="670466" cy="226924"/>
          </a:xfrm>
        </p:grpSpPr>
        <p:sp>
          <p:nvSpPr>
            <p:cNvPr id="916" name="Google Shape;916;p37"/>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7" name="Google Shape;917;p37"/>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8" name="Google Shape;918;p37"/>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9" name="Google Shape;919;p37"/>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0" name="Google Shape;920;p37"/>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1" name="Google Shape;921;p37"/>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2" name="Google Shape;922;p37"/>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3" name="Google Shape;923;p37"/>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24" name="Google Shape;924;p37"/>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25" name="Google Shape;925;p37"/>
          <p:cNvPicPr preferRelativeResize="0"/>
          <p:nvPr/>
        </p:nvPicPr>
        <p:blipFill>
          <a:blip r:embed="rId3">
            <a:alphaModFix/>
          </a:blip>
          <a:stretch>
            <a:fillRect/>
          </a:stretch>
        </p:blipFill>
        <p:spPr>
          <a:xfrm>
            <a:off x="368700" y="701100"/>
            <a:ext cx="6851100" cy="3893634"/>
          </a:xfrm>
          <a:prstGeom prst="rect">
            <a:avLst/>
          </a:prstGeom>
          <a:noFill/>
          <a:ln cap="flat" cmpd="sng" w="12700">
            <a:solidFill>
              <a:srgbClr val="000000"/>
            </a:solidFill>
            <a:prstDash val="solid"/>
            <a:miter lim="8000"/>
            <a:headEnd len="sm" w="sm" type="none"/>
            <a:tailEnd len="sm" w="sm" type="none"/>
          </a:ln>
        </p:spPr>
      </p:pic>
      <p:sp>
        <p:nvSpPr>
          <p:cNvPr id="926" name="Google Shape;926;p37"/>
          <p:cNvSpPr txBox="1"/>
          <p:nvPr/>
        </p:nvSpPr>
        <p:spPr>
          <a:xfrm>
            <a:off x="7219800" y="701100"/>
            <a:ext cx="18534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Results of the Confusion Matrix</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T</a:t>
            </a:r>
            <a:r>
              <a:rPr lang="en" sz="1100">
                <a:latin typeface="JetBrains Mono"/>
                <a:ea typeface="JetBrains Mono"/>
                <a:cs typeface="JetBrains Mono"/>
                <a:sym typeface="JetBrains Mono"/>
              </a:rPr>
              <a:t>rue positive = 112</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True negative = 444</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False positive = 20</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False negative = 66</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Precision = 0.8485</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Recall</a:t>
            </a:r>
            <a:r>
              <a:rPr lang="en" sz="1100">
                <a:latin typeface="JetBrains Mono"/>
                <a:ea typeface="JetBrains Mono"/>
                <a:cs typeface="JetBrains Mono"/>
                <a:sym typeface="JetBrains Mono"/>
              </a:rPr>
              <a:t> = 0.6292</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F1 Score = 0.7226</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38"/>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2" name="Google Shape;932;p38"/>
          <p:cNvSpPr txBox="1"/>
          <p:nvPr>
            <p:ph type="title"/>
          </p:nvPr>
        </p:nvSpPr>
        <p:spPr>
          <a:xfrm>
            <a:off x="720000" y="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Model </a:t>
            </a:r>
            <a:endParaRPr/>
          </a:p>
        </p:txBody>
      </p:sp>
      <p:sp>
        <p:nvSpPr>
          <p:cNvPr id="933" name="Google Shape;933;p38"/>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34" name="Google Shape;934;p38"/>
          <p:cNvGrpSpPr/>
          <p:nvPr/>
        </p:nvGrpSpPr>
        <p:grpSpPr>
          <a:xfrm>
            <a:off x="8058930" y="125099"/>
            <a:ext cx="945222" cy="319917"/>
            <a:chOff x="1608712" y="575096"/>
            <a:chExt cx="670466" cy="226924"/>
          </a:xfrm>
        </p:grpSpPr>
        <p:sp>
          <p:nvSpPr>
            <p:cNvPr id="935" name="Google Shape;935;p38"/>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6" name="Google Shape;936;p38"/>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7" name="Google Shape;937;p38"/>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8" name="Google Shape;938;p38"/>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9" name="Google Shape;939;p38"/>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0" name="Google Shape;940;p38"/>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1" name="Google Shape;941;p38"/>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2" name="Google Shape;942;p38"/>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43" name="Google Shape;943;p38"/>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4" name="Google Shape;944;p38"/>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5" name="Google Shape;945;p38"/>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46" name="Google Shape;946;p38"/>
          <p:cNvPicPr preferRelativeResize="0"/>
          <p:nvPr/>
        </p:nvPicPr>
        <p:blipFill>
          <a:blip r:embed="rId3">
            <a:alphaModFix/>
          </a:blip>
          <a:stretch>
            <a:fillRect/>
          </a:stretch>
        </p:blipFill>
        <p:spPr>
          <a:xfrm>
            <a:off x="368700" y="701100"/>
            <a:ext cx="2824476" cy="3930675"/>
          </a:xfrm>
          <a:prstGeom prst="rect">
            <a:avLst/>
          </a:prstGeom>
          <a:noFill/>
          <a:ln>
            <a:noFill/>
          </a:ln>
        </p:spPr>
      </p:pic>
      <p:pic>
        <p:nvPicPr>
          <p:cNvPr id="947" name="Google Shape;947;p38"/>
          <p:cNvPicPr preferRelativeResize="0"/>
          <p:nvPr/>
        </p:nvPicPr>
        <p:blipFill>
          <a:blip r:embed="rId4">
            <a:alphaModFix/>
          </a:blip>
          <a:stretch>
            <a:fillRect/>
          </a:stretch>
        </p:blipFill>
        <p:spPr>
          <a:xfrm>
            <a:off x="3374625" y="701102"/>
            <a:ext cx="4302023" cy="3930675"/>
          </a:xfrm>
          <a:prstGeom prst="rect">
            <a:avLst/>
          </a:prstGeom>
          <a:noFill/>
          <a:ln cap="flat" cmpd="sng" w="12700">
            <a:solidFill>
              <a:srgbClr val="000000"/>
            </a:solidFill>
            <a:prstDash val="solid"/>
            <a:miter lim="8000"/>
            <a:headEnd len="sm" w="sm" type="none"/>
            <a:tailEnd len="sm" w="sm" type="none"/>
          </a:ln>
        </p:spPr>
      </p:pic>
      <p:sp>
        <p:nvSpPr>
          <p:cNvPr id="948" name="Google Shape;948;p38"/>
          <p:cNvSpPr txBox="1"/>
          <p:nvPr/>
        </p:nvSpPr>
        <p:spPr>
          <a:xfrm>
            <a:off x="966625" y="4780750"/>
            <a:ext cx="59025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100">
                <a:latin typeface="JetBrains Mono"/>
                <a:ea typeface="JetBrains Mono"/>
                <a:cs typeface="JetBrains Mono"/>
                <a:sym typeface="JetBrains Mono"/>
              </a:rPr>
              <a:t>glm(formula = cid ~ . - zprior, family = "binomial", data = aids)</a:t>
            </a:r>
            <a:r>
              <a:rPr lang="en" sz="1300">
                <a:latin typeface="Times New Roman"/>
                <a:ea typeface="Times New Roman"/>
                <a:cs typeface="Times New Roman"/>
                <a:sym typeface="Times New Roman"/>
              </a:rPr>
              <a:t>,</a:t>
            </a:r>
            <a:endParaRPr sz="1600"/>
          </a:p>
        </p:txBody>
      </p:sp>
      <p:sp>
        <p:nvSpPr>
          <p:cNvPr id="949" name="Google Shape;949;p38"/>
          <p:cNvSpPr txBox="1"/>
          <p:nvPr>
            <p:ph idx="2" type="subTitle"/>
          </p:nvPr>
        </p:nvSpPr>
        <p:spPr>
          <a:xfrm>
            <a:off x="7692300" y="701100"/>
            <a:ext cx="13119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AUC value of 0.89.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9"/>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5" name="Google Shape;955;p39"/>
          <p:cNvSpPr txBox="1"/>
          <p:nvPr>
            <p:ph type="title"/>
          </p:nvPr>
        </p:nvSpPr>
        <p:spPr>
          <a:xfrm>
            <a:off x="720000" y="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LASSO Logistic Regression</a:t>
            </a:r>
            <a:endParaRPr/>
          </a:p>
        </p:txBody>
      </p:sp>
      <p:sp>
        <p:nvSpPr>
          <p:cNvPr id="956" name="Google Shape;956;p39"/>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57" name="Google Shape;957;p39"/>
          <p:cNvGrpSpPr/>
          <p:nvPr/>
        </p:nvGrpSpPr>
        <p:grpSpPr>
          <a:xfrm>
            <a:off x="8058930" y="125099"/>
            <a:ext cx="945222" cy="319917"/>
            <a:chOff x="1608712" y="575096"/>
            <a:chExt cx="670466" cy="226924"/>
          </a:xfrm>
        </p:grpSpPr>
        <p:sp>
          <p:nvSpPr>
            <p:cNvPr id="958" name="Google Shape;958;p39"/>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9" name="Google Shape;959;p39"/>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0" name="Google Shape;960;p39"/>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1" name="Google Shape;961;p39"/>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2" name="Google Shape;962;p39"/>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3" name="Google Shape;963;p39"/>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4" name="Google Shape;964;p39"/>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5" name="Google Shape;965;p39"/>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66" name="Google Shape;966;p39"/>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7" name="Google Shape;967;p39"/>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8" name="Google Shape;968;p39"/>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69" name="Google Shape;969;p39"/>
          <p:cNvPicPr preferRelativeResize="0"/>
          <p:nvPr/>
        </p:nvPicPr>
        <p:blipFill rotWithShape="1">
          <a:blip r:embed="rId3">
            <a:alphaModFix/>
          </a:blip>
          <a:srcRect b="0" l="0" r="0" t="4131"/>
          <a:stretch/>
        </p:blipFill>
        <p:spPr>
          <a:xfrm>
            <a:off x="271425" y="701100"/>
            <a:ext cx="3720475" cy="4062785"/>
          </a:xfrm>
          <a:prstGeom prst="rect">
            <a:avLst/>
          </a:prstGeom>
          <a:noFill/>
          <a:ln>
            <a:noFill/>
          </a:ln>
        </p:spPr>
      </p:pic>
      <p:pic>
        <p:nvPicPr>
          <p:cNvPr id="970" name="Google Shape;970;p39"/>
          <p:cNvPicPr preferRelativeResize="0"/>
          <p:nvPr/>
        </p:nvPicPr>
        <p:blipFill>
          <a:blip r:embed="rId4">
            <a:alphaModFix/>
          </a:blip>
          <a:stretch>
            <a:fillRect/>
          </a:stretch>
        </p:blipFill>
        <p:spPr>
          <a:xfrm>
            <a:off x="4263650" y="701100"/>
            <a:ext cx="4524899" cy="2814900"/>
          </a:xfrm>
          <a:prstGeom prst="rect">
            <a:avLst/>
          </a:prstGeom>
          <a:noFill/>
          <a:ln cap="flat" cmpd="sng" w="12700">
            <a:solidFill>
              <a:srgbClr val="000000"/>
            </a:solidFill>
            <a:prstDash val="solid"/>
            <a:miter lim="8000"/>
            <a:headEnd len="sm" w="sm" type="none"/>
            <a:tailEnd len="sm" w="sm" type="none"/>
          </a:ln>
        </p:spPr>
      </p:pic>
      <p:pic>
        <p:nvPicPr>
          <p:cNvPr id="971" name="Google Shape;971;p39"/>
          <p:cNvPicPr preferRelativeResize="0"/>
          <p:nvPr/>
        </p:nvPicPr>
        <p:blipFill>
          <a:blip r:embed="rId5">
            <a:alphaModFix/>
          </a:blip>
          <a:stretch>
            <a:fillRect/>
          </a:stretch>
        </p:blipFill>
        <p:spPr>
          <a:xfrm>
            <a:off x="4263650" y="3677596"/>
            <a:ext cx="1853350" cy="780853"/>
          </a:xfrm>
          <a:prstGeom prst="rect">
            <a:avLst/>
          </a:prstGeom>
          <a:noFill/>
          <a:ln>
            <a:noFill/>
          </a:ln>
        </p:spPr>
      </p:pic>
      <p:sp>
        <p:nvSpPr>
          <p:cNvPr id="972" name="Google Shape;972;p39"/>
          <p:cNvSpPr txBox="1"/>
          <p:nvPr/>
        </p:nvSpPr>
        <p:spPr>
          <a:xfrm>
            <a:off x="6294025" y="3677600"/>
            <a:ext cx="17649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An ROC curve was produced with an AUC value of 0.90. </a:t>
            </a:r>
            <a:endParaRPr sz="12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40"/>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8" name="Google Shape;978;p40"/>
          <p:cNvSpPr txBox="1"/>
          <p:nvPr>
            <p:ph type="title"/>
          </p:nvPr>
        </p:nvSpPr>
        <p:spPr>
          <a:xfrm>
            <a:off x="720000" y="12510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for Data Analysis </a:t>
            </a:r>
            <a:endParaRPr/>
          </a:p>
        </p:txBody>
      </p:sp>
      <p:sp>
        <p:nvSpPr>
          <p:cNvPr id="979" name="Google Shape;979;p40"/>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80" name="Google Shape;980;p40"/>
          <p:cNvGrpSpPr/>
          <p:nvPr/>
        </p:nvGrpSpPr>
        <p:grpSpPr>
          <a:xfrm>
            <a:off x="8058930" y="125099"/>
            <a:ext cx="945222" cy="319917"/>
            <a:chOff x="1608712" y="575096"/>
            <a:chExt cx="670466" cy="226924"/>
          </a:xfrm>
        </p:grpSpPr>
        <p:sp>
          <p:nvSpPr>
            <p:cNvPr id="981" name="Google Shape;981;p40"/>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2" name="Google Shape;982;p40"/>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3" name="Google Shape;983;p40"/>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4" name="Google Shape;984;p40"/>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5" name="Google Shape;985;p40"/>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6" name="Google Shape;986;p40"/>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7" name="Google Shape;987;p40"/>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8" name="Google Shape;988;p40"/>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89" name="Google Shape;989;p40"/>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0" name="Google Shape;990;p40"/>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1" name="Google Shape;991;p40"/>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2" name="Google Shape;992;p40"/>
          <p:cNvSpPr txBox="1"/>
          <p:nvPr>
            <p:ph idx="2" type="subTitle"/>
          </p:nvPr>
        </p:nvSpPr>
        <p:spPr>
          <a:xfrm>
            <a:off x="778050" y="826200"/>
            <a:ext cx="7587900" cy="3979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 sz="2100">
                <a:solidFill>
                  <a:schemeClr val="dk1"/>
                </a:solidFill>
              </a:rPr>
              <a:t>Confusion matrix </a:t>
            </a:r>
            <a:r>
              <a:rPr lang="en" sz="2100">
                <a:solidFill>
                  <a:schemeClr val="dk1"/>
                </a:solidFill>
              </a:rPr>
              <a:t>indicates high precision and moderate recall scores</a:t>
            </a:r>
            <a:endParaRPr sz="2100">
              <a:solidFill>
                <a:schemeClr val="dk1"/>
              </a:solidFill>
            </a:endParaRPr>
          </a:p>
          <a:p>
            <a:pPr indent="-361950" lvl="1" marL="914400" rtl="0" algn="l">
              <a:spcBef>
                <a:spcPts val="0"/>
              </a:spcBef>
              <a:spcAft>
                <a:spcPts val="0"/>
              </a:spcAft>
              <a:buClr>
                <a:schemeClr val="dk1"/>
              </a:buClr>
              <a:buSzPts val="2100"/>
              <a:buChar char="○"/>
            </a:pPr>
            <a:r>
              <a:rPr lang="en" sz="2100"/>
              <a:t>c</a:t>
            </a:r>
            <a:r>
              <a:rPr lang="en" sz="2100">
                <a:solidFill>
                  <a:schemeClr val="dk1"/>
                </a:solidFill>
              </a:rPr>
              <a:t>ould impact treatment plans due to higher false negatives</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Logistic model and LASSO regression model both have high AUC values → good at predicting death status based on several predictor variables </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Notable variables for predicting death status: age, symptomatic status, race, whether the patient was on or off testosterone before the trial</a:t>
            </a:r>
            <a:endParaRPr sz="2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41"/>
          <p:cNvSpPr/>
          <p:nvPr/>
        </p:nvSpPr>
        <p:spPr>
          <a:xfrm>
            <a:off x="8430775" y="-653000"/>
            <a:ext cx="2031593" cy="2028705"/>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8" name="Google Shape;998;p41"/>
          <p:cNvSpPr txBox="1"/>
          <p:nvPr>
            <p:ph type="title"/>
          </p:nvPr>
        </p:nvSpPr>
        <p:spPr>
          <a:xfrm flipH="1">
            <a:off x="713150" y="2122700"/>
            <a:ext cx="3808200" cy="17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2</a:t>
            </a:r>
            <a:endParaRPr/>
          </a:p>
        </p:txBody>
      </p:sp>
      <p:sp>
        <p:nvSpPr>
          <p:cNvPr id="999" name="Google Shape;999;p41"/>
          <p:cNvSpPr txBox="1"/>
          <p:nvPr>
            <p:ph idx="2" type="title"/>
          </p:nvPr>
        </p:nvSpPr>
        <p:spPr>
          <a:xfrm>
            <a:off x="713225" y="1257200"/>
            <a:ext cx="3808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a:t>
            </a:r>
            <a:r>
              <a:rPr lang="en"/>
              <a:t>4</a:t>
            </a:r>
            <a:endParaRPr/>
          </a:p>
        </p:txBody>
      </p:sp>
      <p:grpSp>
        <p:nvGrpSpPr>
          <p:cNvPr id="1000" name="Google Shape;1000;p41"/>
          <p:cNvGrpSpPr/>
          <p:nvPr/>
        </p:nvGrpSpPr>
        <p:grpSpPr>
          <a:xfrm>
            <a:off x="713373" y="154126"/>
            <a:ext cx="727117" cy="770735"/>
            <a:chOff x="5137170" y="1563182"/>
            <a:chExt cx="584358" cy="619462"/>
          </a:xfrm>
        </p:grpSpPr>
        <p:sp>
          <p:nvSpPr>
            <p:cNvPr id="1001" name="Google Shape;1001;p41"/>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2" name="Google Shape;1002;p41"/>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3" name="Google Shape;1003;p41"/>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4" name="Google Shape;1004;p41"/>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5" name="Google Shape;1005;p41"/>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6" name="Google Shape;1006;p41"/>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7" name="Google Shape;1007;p41"/>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8" name="Google Shape;1008;p41"/>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9" name="Google Shape;1009;p41"/>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0" name="Google Shape;1010;p41"/>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1" name="Google Shape;1011;p41"/>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2" name="Google Shape;1012;p41"/>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3" name="Google Shape;1013;p41"/>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4" name="Google Shape;1014;p41"/>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5" name="Google Shape;1015;p41"/>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6" name="Google Shape;1016;p41"/>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17" name="Google Shape;1017;p41"/>
          <p:cNvSpPr/>
          <p:nvPr/>
        </p:nvSpPr>
        <p:spPr>
          <a:xfrm>
            <a:off x="713225" y="4065354"/>
            <a:ext cx="4955000" cy="494819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8" name="Google Shape;1018;p41"/>
          <p:cNvSpPr txBox="1"/>
          <p:nvPr/>
        </p:nvSpPr>
        <p:spPr>
          <a:xfrm>
            <a:off x="713375" y="2968300"/>
            <a:ext cx="7717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Open Sans"/>
                <a:ea typeface="Open Sans"/>
                <a:cs typeface="Open Sans"/>
                <a:sym typeface="Open Sans"/>
              </a:rPr>
              <a:t>Do patients experience a slower or faster progression depending on baseline variables or different factors?</a:t>
            </a:r>
            <a:endParaRPr b="1" sz="200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42"/>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4" name="Google Shape;1024;p42"/>
          <p:cNvSpPr txBox="1"/>
          <p:nvPr>
            <p:ph type="title"/>
          </p:nvPr>
        </p:nvSpPr>
        <p:spPr>
          <a:xfrm>
            <a:off x="720000" y="445025"/>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a:t>
            </a:r>
            <a:endParaRPr/>
          </a:p>
        </p:txBody>
      </p:sp>
      <p:sp>
        <p:nvSpPr>
          <p:cNvPr id="1025" name="Google Shape;1025;p42"/>
          <p:cNvSpPr txBox="1"/>
          <p:nvPr>
            <p:ph idx="2" type="subTitle"/>
          </p:nvPr>
        </p:nvSpPr>
        <p:spPr>
          <a:xfrm>
            <a:off x="720000" y="1276975"/>
            <a:ext cx="7587900" cy="3377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solidFill>
                  <a:schemeClr val="dk1"/>
                </a:solidFill>
              </a:rPr>
              <a:t>Linear regression with D</a:t>
            </a:r>
            <a:r>
              <a:rPr lang="en" sz="1900">
                <a:solidFill>
                  <a:schemeClr val="dk1"/>
                </a:solidFill>
              </a:rPr>
              <a:t>iagnostic</a:t>
            </a:r>
            <a:r>
              <a:rPr lang="en" sz="1900">
                <a:solidFill>
                  <a:schemeClr val="dk1"/>
                </a:solidFill>
              </a:rPr>
              <a:t> plots</a:t>
            </a:r>
            <a:endParaRPr sz="1900">
              <a:solidFill>
                <a:schemeClr val="dk1"/>
              </a:solidFill>
            </a:endParaRPr>
          </a:p>
          <a:p>
            <a:pPr indent="-349250" lvl="1" marL="914400" rtl="0" algn="l">
              <a:spcBef>
                <a:spcPts val="0"/>
              </a:spcBef>
              <a:spcAft>
                <a:spcPts val="0"/>
              </a:spcAft>
              <a:buClr>
                <a:schemeClr val="dk1"/>
              </a:buClr>
              <a:buSzPts val="1900"/>
              <a:buChar char="○"/>
            </a:pPr>
            <a:r>
              <a:rPr lang="en" sz="1900"/>
              <a:t>Determining significant predictors for the progression of HIV, or the change in baseline CD4 and CD8 levels </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Generalized Additive Model with Diagnostic Plots </a:t>
            </a:r>
            <a:endParaRPr sz="1900">
              <a:solidFill>
                <a:schemeClr val="dk1"/>
              </a:solidFill>
            </a:endParaRPr>
          </a:p>
          <a:p>
            <a:pPr indent="-349250" lvl="1" marL="914400" rtl="0" algn="l">
              <a:spcBef>
                <a:spcPts val="0"/>
              </a:spcBef>
              <a:spcAft>
                <a:spcPts val="0"/>
              </a:spcAft>
              <a:buClr>
                <a:schemeClr val="dk1"/>
              </a:buClr>
              <a:buSzPts val="1900"/>
              <a:buChar char="○"/>
            </a:pPr>
            <a:r>
              <a:rPr lang="en" sz="1900"/>
              <a:t>B</a:t>
            </a:r>
            <a:r>
              <a:rPr lang="en" sz="1900">
                <a:solidFill>
                  <a:schemeClr val="dk1"/>
                </a:solidFill>
              </a:rPr>
              <a:t>uilds </a:t>
            </a:r>
            <a:r>
              <a:rPr lang="en" sz="1900"/>
              <a:t>a </a:t>
            </a:r>
            <a:r>
              <a:rPr lang="en" sz="1900">
                <a:solidFill>
                  <a:schemeClr val="dk1"/>
                </a:solidFill>
              </a:rPr>
              <a:t>non-linear model for several predictors while maintaining the additivity</a:t>
            </a:r>
            <a:r>
              <a:rPr lang="en" sz="1900"/>
              <a:t> and “smoothing” numerical predictors </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Random Forest Regression </a:t>
            </a:r>
            <a:endParaRPr sz="1900">
              <a:solidFill>
                <a:schemeClr val="dk1"/>
              </a:solidFill>
            </a:endParaRPr>
          </a:p>
          <a:p>
            <a:pPr indent="-349250" lvl="1" marL="914400" rtl="0" algn="l">
              <a:spcBef>
                <a:spcPts val="0"/>
              </a:spcBef>
              <a:spcAft>
                <a:spcPts val="0"/>
              </a:spcAft>
              <a:buClr>
                <a:schemeClr val="dk1"/>
              </a:buClr>
              <a:buSzPts val="1900"/>
              <a:buChar char="○"/>
            </a:pPr>
            <a:r>
              <a:rPr lang="en" sz="1900"/>
              <a:t>Handles large datasets with complex, non-linear relationships by averaging the results of several decision trees. </a:t>
            </a:r>
            <a:endParaRPr sz="1900">
              <a:solidFill>
                <a:schemeClr val="dk1"/>
              </a:solidFill>
            </a:endParaRPr>
          </a:p>
        </p:txBody>
      </p:sp>
      <p:sp>
        <p:nvSpPr>
          <p:cNvPr id="1026" name="Google Shape;1026;p42"/>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27" name="Google Shape;1027;p42"/>
          <p:cNvGrpSpPr/>
          <p:nvPr/>
        </p:nvGrpSpPr>
        <p:grpSpPr>
          <a:xfrm>
            <a:off x="8058930" y="125099"/>
            <a:ext cx="945222" cy="319917"/>
            <a:chOff x="1608712" y="575096"/>
            <a:chExt cx="670466" cy="226924"/>
          </a:xfrm>
        </p:grpSpPr>
        <p:sp>
          <p:nvSpPr>
            <p:cNvPr id="1028" name="Google Shape;1028;p42"/>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9" name="Google Shape;1029;p42"/>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0" name="Google Shape;1030;p42"/>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1" name="Google Shape;1031;p42"/>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2" name="Google Shape;1032;p42"/>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3" name="Google Shape;1033;p42"/>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4" name="Google Shape;1034;p42"/>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5" name="Google Shape;1035;p42"/>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36" name="Google Shape;1036;p42"/>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7" name="Google Shape;1037;p42"/>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8" name="Google Shape;1038;p42"/>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43"/>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4" name="Google Shape;1044;p43"/>
          <p:cNvSpPr txBox="1"/>
          <p:nvPr>
            <p:ph type="title"/>
          </p:nvPr>
        </p:nvSpPr>
        <p:spPr>
          <a:xfrm>
            <a:off x="720000" y="146175"/>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a:t>
            </a:r>
            <a:endParaRPr/>
          </a:p>
        </p:txBody>
      </p:sp>
      <p:sp>
        <p:nvSpPr>
          <p:cNvPr id="1045" name="Google Shape;1045;p43"/>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46" name="Google Shape;1046;p43"/>
          <p:cNvGrpSpPr/>
          <p:nvPr/>
        </p:nvGrpSpPr>
        <p:grpSpPr>
          <a:xfrm>
            <a:off x="8058930" y="125099"/>
            <a:ext cx="945222" cy="319917"/>
            <a:chOff x="1608712" y="575096"/>
            <a:chExt cx="670466" cy="226924"/>
          </a:xfrm>
        </p:grpSpPr>
        <p:sp>
          <p:nvSpPr>
            <p:cNvPr id="1047" name="Google Shape;1047;p43"/>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8" name="Google Shape;1048;p43"/>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9" name="Google Shape;1049;p43"/>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0" name="Google Shape;1050;p43"/>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1" name="Google Shape;1051;p43"/>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2" name="Google Shape;1052;p43"/>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3" name="Google Shape;1053;p43"/>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4" name="Google Shape;1054;p43"/>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55" name="Google Shape;1055;p43"/>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056" name="Google Shape;1056;p43"/>
          <p:cNvPicPr preferRelativeResize="0"/>
          <p:nvPr/>
        </p:nvPicPr>
        <p:blipFill rotWithShape="1">
          <a:blip r:embed="rId3">
            <a:alphaModFix/>
          </a:blip>
          <a:srcRect b="0" l="0" r="0" t="0"/>
          <a:stretch/>
        </p:blipFill>
        <p:spPr>
          <a:xfrm>
            <a:off x="368700" y="891125"/>
            <a:ext cx="3981825" cy="3392316"/>
          </a:xfrm>
          <a:prstGeom prst="rect">
            <a:avLst/>
          </a:prstGeom>
          <a:noFill/>
          <a:ln cap="flat" cmpd="sng" w="12700">
            <a:solidFill>
              <a:srgbClr val="000000"/>
            </a:solidFill>
            <a:prstDash val="solid"/>
            <a:miter lim="8000"/>
            <a:headEnd len="sm" w="sm" type="none"/>
            <a:tailEnd len="sm" w="sm" type="none"/>
          </a:ln>
        </p:spPr>
      </p:pic>
      <p:pic>
        <p:nvPicPr>
          <p:cNvPr id="1057" name="Google Shape;1057;p43"/>
          <p:cNvPicPr preferRelativeResize="0"/>
          <p:nvPr/>
        </p:nvPicPr>
        <p:blipFill>
          <a:blip r:embed="rId4">
            <a:alphaModFix/>
          </a:blip>
          <a:stretch>
            <a:fillRect/>
          </a:stretch>
        </p:blipFill>
        <p:spPr>
          <a:xfrm>
            <a:off x="4627846" y="875588"/>
            <a:ext cx="4039104" cy="33923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44"/>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3" name="Google Shape;1063;p44"/>
          <p:cNvSpPr txBox="1"/>
          <p:nvPr>
            <p:ph type="title"/>
          </p:nvPr>
        </p:nvSpPr>
        <p:spPr>
          <a:xfrm>
            <a:off x="271425" y="12510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Generalized Additive Model </a:t>
            </a:r>
            <a:endParaRPr/>
          </a:p>
        </p:txBody>
      </p:sp>
      <p:sp>
        <p:nvSpPr>
          <p:cNvPr id="1064" name="Google Shape;1064;p44"/>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65" name="Google Shape;1065;p44"/>
          <p:cNvGrpSpPr/>
          <p:nvPr/>
        </p:nvGrpSpPr>
        <p:grpSpPr>
          <a:xfrm>
            <a:off x="8058930" y="125099"/>
            <a:ext cx="945222" cy="319917"/>
            <a:chOff x="1608712" y="575096"/>
            <a:chExt cx="670466" cy="226924"/>
          </a:xfrm>
        </p:grpSpPr>
        <p:sp>
          <p:nvSpPr>
            <p:cNvPr id="1066" name="Google Shape;1066;p44"/>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7" name="Google Shape;1067;p44"/>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8" name="Google Shape;1068;p44"/>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9" name="Google Shape;1069;p44"/>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0" name="Google Shape;1070;p44"/>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1" name="Google Shape;1071;p44"/>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2" name="Google Shape;1072;p44"/>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3" name="Google Shape;1073;p44"/>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74" name="Google Shape;1074;p44"/>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075" name="Google Shape;1075;p44"/>
          <p:cNvPicPr preferRelativeResize="0"/>
          <p:nvPr/>
        </p:nvPicPr>
        <p:blipFill>
          <a:blip r:embed="rId3">
            <a:alphaModFix/>
          </a:blip>
          <a:stretch>
            <a:fillRect/>
          </a:stretch>
        </p:blipFill>
        <p:spPr>
          <a:xfrm>
            <a:off x="604950" y="783129"/>
            <a:ext cx="3244425" cy="3945450"/>
          </a:xfrm>
          <a:prstGeom prst="rect">
            <a:avLst/>
          </a:prstGeom>
          <a:noFill/>
          <a:ln>
            <a:noFill/>
          </a:ln>
        </p:spPr>
      </p:pic>
      <p:pic>
        <p:nvPicPr>
          <p:cNvPr id="1076" name="Google Shape;1076;p44"/>
          <p:cNvPicPr preferRelativeResize="0"/>
          <p:nvPr/>
        </p:nvPicPr>
        <p:blipFill>
          <a:blip r:embed="rId4">
            <a:alphaModFix/>
          </a:blip>
          <a:stretch>
            <a:fillRect/>
          </a:stretch>
        </p:blipFill>
        <p:spPr>
          <a:xfrm>
            <a:off x="4017750" y="804666"/>
            <a:ext cx="4669238" cy="39023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45"/>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2" name="Google Shape;1082;p45"/>
          <p:cNvSpPr txBox="1"/>
          <p:nvPr>
            <p:ph type="title"/>
          </p:nvPr>
        </p:nvSpPr>
        <p:spPr>
          <a:xfrm>
            <a:off x="271425" y="12510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Generalized Additive Model </a:t>
            </a:r>
            <a:endParaRPr/>
          </a:p>
        </p:txBody>
      </p:sp>
      <p:sp>
        <p:nvSpPr>
          <p:cNvPr id="1083" name="Google Shape;1083;p45"/>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84" name="Google Shape;1084;p45"/>
          <p:cNvGrpSpPr/>
          <p:nvPr/>
        </p:nvGrpSpPr>
        <p:grpSpPr>
          <a:xfrm>
            <a:off x="8058930" y="125099"/>
            <a:ext cx="945222" cy="319917"/>
            <a:chOff x="1608712" y="575096"/>
            <a:chExt cx="670466" cy="226924"/>
          </a:xfrm>
        </p:grpSpPr>
        <p:sp>
          <p:nvSpPr>
            <p:cNvPr id="1085" name="Google Shape;1085;p45"/>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6" name="Google Shape;1086;p45"/>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7" name="Google Shape;1087;p45"/>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8" name="Google Shape;1088;p45"/>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9" name="Google Shape;1089;p45"/>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0" name="Google Shape;1090;p45"/>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1" name="Google Shape;1091;p45"/>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2" name="Google Shape;1092;p45"/>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93" name="Google Shape;1093;p45"/>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4" name="Google Shape;1094;p45"/>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5" name="Google Shape;1095;p45"/>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096" name="Google Shape;1096;p45"/>
          <p:cNvPicPr preferRelativeResize="0"/>
          <p:nvPr/>
        </p:nvPicPr>
        <p:blipFill>
          <a:blip r:embed="rId3">
            <a:alphaModFix/>
          </a:blip>
          <a:stretch>
            <a:fillRect/>
          </a:stretch>
        </p:blipFill>
        <p:spPr>
          <a:xfrm>
            <a:off x="4005250" y="826200"/>
            <a:ext cx="4539965" cy="3805575"/>
          </a:xfrm>
          <a:prstGeom prst="rect">
            <a:avLst/>
          </a:prstGeom>
          <a:noFill/>
          <a:ln cap="flat" cmpd="sng" w="12700">
            <a:solidFill>
              <a:srgbClr val="000000"/>
            </a:solidFill>
            <a:prstDash val="solid"/>
            <a:miter lim="8000"/>
            <a:headEnd len="sm" w="sm" type="none"/>
            <a:tailEnd len="sm" w="sm" type="none"/>
          </a:ln>
        </p:spPr>
      </p:pic>
      <p:pic>
        <p:nvPicPr>
          <p:cNvPr id="1097" name="Google Shape;1097;p45"/>
          <p:cNvPicPr preferRelativeResize="0"/>
          <p:nvPr/>
        </p:nvPicPr>
        <p:blipFill>
          <a:blip r:embed="rId4">
            <a:alphaModFix/>
          </a:blip>
          <a:stretch>
            <a:fillRect/>
          </a:stretch>
        </p:blipFill>
        <p:spPr>
          <a:xfrm>
            <a:off x="368700" y="826200"/>
            <a:ext cx="3502327" cy="3805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8"/>
          <p:cNvSpPr txBox="1"/>
          <p:nvPr>
            <p:ph type="title"/>
          </p:nvPr>
        </p:nvSpPr>
        <p:spPr>
          <a:xfrm>
            <a:off x="720000" y="445025"/>
            <a:ext cx="7704000" cy="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22" name="Google Shape;522;p28"/>
          <p:cNvSpPr txBox="1"/>
          <p:nvPr>
            <p:ph idx="2" type="title"/>
          </p:nvPr>
        </p:nvSpPr>
        <p:spPr>
          <a:xfrm>
            <a:off x="720000" y="1790975"/>
            <a:ext cx="7347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23" name="Google Shape;523;p28"/>
          <p:cNvSpPr txBox="1"/>
          <p:nvPr>
            <p:ph idx="3" type="title"/>
          </p:nvPr>
        </p:nvSpPr>
        <p:spPr>
          <a:xfrm>
            <a:off x="4578775" y="1790975"/>
            <a:ext cx="7347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24" name="Google Shape;524;p28"/>
          <p:cNvSpPr txBox="1"/>
          <p:nvPr>
            <p:ph idx="4" type="title"/>
          </p:nvPr>
        </p:nvSpPr>
        <p:spPr>
          <a:xfrm>
            <a:off x="720000" y="2618423"/>
            <a:ext cx="7347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25" name="Google Shape;525;p28"/>
          <p:cNvSpPr txBox="1"/>
          <p:nvPr>
            <p:ph idx="5" type="title"/>
          </p:nvPr>
        </p:nvSpPr>
        <p:spPr>
          <a:xfrm>
            <a:off x="4578775" y="2618423"/>
            <a:ext cx="7347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526" name="Google Shape;526;p28"/>
          <p:cNvSpPr txBox="1"/>
          <p:nvPr>
            <p:ph idx="6" type="title"/>
          </p:nvPr>
        </p:nvSpPr>
        <p:spPr>
          <a:xfrm>
            <a:off x="720000" y="3445950"/>
            <a:ext cx="7347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27" name="Google Shape;527;p28"/>
          <p:cNvSpPr txBox="1"/>
          <p:nvPr>
            <p:ph idx="7" type="title"/>
          </p:nvPr>
        </p:nvSpPr>
        <p:spPr>
          <a:xfrm>
            <a:off x="4578775" y="3445950"/>
            <a:ext cx="7347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528" name="Google Shape;528;p28"/>
          <p:cNvSpPr txBox="1"/>
          <p:nvPr>
            <p:ph idx="1" type="subTitle"/>
          </p:nvPr>
        </p:nvSpPr>
        <p:spPr>
          <a:xfrm>
            <a:off x="1454705" y="1790975"/>
            <a:ext cx="29820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29" name="Google Shape;529;p28"/>
          <p:cNvSpPr txBox="1"/>
          <p:nvPr>
            <p:ph idx="8" type="subTitle"/>
          </p:nvPr>
        </p:nvSpPr>
        <p:spPr>
          <a:xfrm>
            <a:off x="1454700" y="2618423"/>
            <a:ext cx="29820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530" name="Google Shape;530;p28"/>
          <p:cNvSpPr txBox="1"/>
          <p:nvPr>
            <p:ph idx="9" type="subTitle"/>
          </p:nvPr>
        </p:nvSpPr>
        <p:spPr>
          <a:xfrm>
            <a:off x="1454704" y="3445950"/>
            <a:ext cx="29820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 1</a:t>
            </a:r>
            <a:endParaRPr/>
          </a:p>
        </p:txBody>
      </p:sp>
      <p:sp>
        <p:nvSpPr>
          <p:cNvPr id="531" name="Google Shape;531;p28"/>
          <p:cNvSpPr txBox="1"/>
          <p:nvPr>
            <p:ph idx="13" type="subTitle"/>
          </p:nvPr>
        </p:nvSpPr>
        <p:spPr>
          <a:xfrm>
            <a:off x="5313475" y="1790975"/>
            <a:ext cx="29820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 2</a:t>
            </a:r>
            <a:endParaRPr/>
          </a:p>
        </p:txBody>
      </p:sp>
      <p:sp>
        <p:nvSpPr>
          <p:cNvPr id="532" name="Google Shape;532;p28"/>
          <p:cNvSpPr txBox="1"/>
          <p:nvPr>
            <p:ph idx="14" type="subTitle"/>
          </p:nvPr>
        </p:nvSpPr>
        <p:spPr>
          <a:xfrm>
            <a:off x="5313475" y="2618423"/>
            <a:ext cx="29820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 3</a:t>
            </a:r>
            <a:endParaRPr/>
          </a:p>
        </p:txBody>
      </p:sp>
      <p:sp>
        <p:nvSpPr>
          <p:cNvPr id="533" name="Google Shape;533;p28"/>
          <p:cNvSpPr txBox="1"/>
          <p:nvPr>
            <p:ph idx="15" type="subTitle"/>
          </p:nvPr>
        </p:nvSpPr>
        <p:spPr>
          <a:xfrm>
            <a:off x="5313475" y="3445950"/>
            <a:ext cx="29820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Conclusion/Future 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46"/>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3" name="Google Shape;1103;p46"/>
          <p:cNvSpPr txBox="1"/>
          <p:nvPr>
            <p:ph type="title"/>
          </p:nvPr>
        </p:nvSpPr>
        <p:spPr>
          <a:xfrm>
            <a:off x="271425" y="12510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Regression </a:t>
            </a:r>
            <a:endParaRPr/>
          </a:p>
        </p:txBody>
      </p:sp>
      <p:sp>
        <p:nvSpPr>
          <p:cNvPr id="1104" name="Google Shape;1104;p46"/>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05" name="Google Shape;1105;p46"/>
          <p:cNvGrpSpPr/>
          <p:nvPr/>
        </p:nvGrpSpPr>
        <p:grpSpPr>
          <a:xfrm>
            <a:off x="8058930" y="125099"/>
            <a:ext cx="945222" cy="319917"/>
            <a:chOff x="1608712" y="575096"/>
            <a:chExt cx="670466" cy="226924"/>
          </a:xfrm>
        </p:grpSpPr>
        <p:sp>
          <p:nvSpPr>
            <p:cNvPr id="1106" name="Google Shape;1106;p46"/>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7" name="Google Shape;1107;p46"/>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8" name="Google Shape;1108;p46"/>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9" name="Google Shape;1109;p46"/>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0" name="Google Shape;1110;p46"/>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1" name="Google Shape;1111;p46"/>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2" name="Google Shape;1112;p46"/>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3" name="Google Shape;1113;p46"/>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14" name="Google Shape;1114;p46"/>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5" name="Google Shape;1115;p46"/>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6" name="Google Shape;1116;p46"/>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117" name="Google Shape;1117;p46"/>
          <p:cNvPicPr preferRelativeResize="0"/>
          <p:nvPr/>
        </p:nvPicPr>
        <p:blipFill>
          <a:blip r:embed="rId3">
            <a:alphaModFix/>
          </a:blip>
          <a:stretch>
            <a:fillRect/>
          </a:stretch>
        </p:blipFill>
        <p:spPr>
          <a:xfrm>
            <a:off x="2814525" y="3663113"/>
            <a:ext cx="3850950" cy="1300000"/>
          </a:xfrm>
          <a:prstGeom prst="rect">
            <a:avLst/>
          </a:prstGeom>
          <a:noFill/>
          <a:ln>
            <a:noFill/>
          </a:ln>
        </p:spPr>
      </p:pic>
      <p:pic>
        <p:nvPicPr>
          <p:cNvPr id="1118" name="Google Shape;1118;p46"/>
          <p:cNvPicPr preferRelativeResize="0"/>
          <p:nvPr/>
        </p:nvPicPr>
        <p:blipFill>
          <a:blip r:embed="rId4">
            <a:alphaModFix/>
          </a:blip>
          <a:stretch>
            <a:fillRect/>
          </a:stretch>
        </p:blipFill>
        <p:spPr>
          <a:xfrm>
            <a:off x="1213650" y="747050"/>
            <a:ext cx="3347450" cy="2796600"/>
          </a:xfrm>
          <a:prstGeom prst="rect">
            <a:avLst/>
          </a:prstGeom>
          <a:noFill/>
          <a:ln cap="flat" cmpd="sng" w="12700">
            <a:solidFill>
              <a:srgbClr val="000000"/>
            </a:solidFill>
            <a:prstDash val="solid"/>
            <a:miter lim="8000"/>
            <a:headEnd len="sm" w="sm" type="none"/>
            <a:tailEnd len="sm" w="sm" type="none"/>
          </a:ln>
        </p:spPr>
      </p:pic>
      <p:pic>
        <p:nvPicPr>
          <p:cNvPr id="1119" name="Google Shape;1119;p46"/>
          <p:cNvPicPr preferRelativeResize="0"/>
          <p:nvPr/>
        </p:nvPicPr>
        <p:blipFill>
          <a:blip r:embed="rId5">
            <a:alphaModFix/>
          </a:blip>
          <a:stretch>
            <a:fillRect/>
          </a:stretch>
        </p:blipFill>
        <p:spPr>
          <a:xfrm>
            <a:off x="4931950" y="747050"/>
            <a:ext cx="3315434" cy="27966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47"/>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5" name="Google Shape;1125;p47"/>
          <p:cNvSpPr txBox="1"/>
          <p:nvPr>
            <p:ph type="title"/>
          </p:nvPr>
        </p:nvSpPr>
        <p:spPr>
          <a:xfrm>
            <a:off x="271425" y="12510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Regression </a:t>
            </a:r>
            <a:endParaRPr/>
          </a:p>
        </p:txBody>
      </p:sp>
      <p:sp>
        <p:nvSpPr>
          <p:cNvPr id="1126" name="Google Shape;1126;p47"/>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27" name="Google Shape;1127;p47"/>
          <p:cNvGrpSpPr/>
          <p:nvPr/>
        </p:nvGrpSpPr>
        <p:grpSpPr>
          <a:xfrm>
            <a:off x="8058930" y="125099"/>
            <a:ext cx="945222" cy="319917"/>
            <a:chOff x="1608712" y="575096"/>
            <a:chExt cx="670466" cy="226924"/>
          </a:xfrm>
        </p:grpSpPr>
        <p:sp>
          <p:nvSpPr>
            <p:cNvPr id="1128" name="Google Shape;1128;p47"/>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9" name="Google Shape;1129;p47"/>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0" name="Google Shape;1130;p47"/>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1" name="Google Shape;1131;p47"/>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2" name="Google Shape;1132;p47"/>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3" name="Google Shape;1133;p47"/>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4" name="Google Shape;1134;p47"/>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5" name="Google Shape;1135;p47"/>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36" name="Google Shape;1136;p47"/>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7" name="Google Shape;1137;p47"/>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8" name="Google Shape;1138;p47"/>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139" name="Google Shape;1139;p47"/>
          <p:cNvPicPr preferRelativeResize="0"/>
          <p:nvPr/>
        </p:nvPicPr>
        <p:blipFill>
          <a:blip r:embed="rId3">
            <a:alphaModFix/>
          </a:blip>
          <a:stretch>
            <a:fillRect/>
          </a:stretch>
        </p:blipFill>
        <p:spPr>
          <a:xfrm>
            <a:off x="1296450" y="736813"/>
            <a:ext cx="2979450" cy="2904972"/>
          </a:xfrm>
          <a:prstGeom prst="rect">
            <a:avLst/>
          </a:prstGeom>
          <a:noFill/>
          <a:ln cap="flat" cmpd="sng" w="12700">
            <a:solidFill>
              <a:srgbClr val="000000"/>
            </a:solidFill>
            <a:prstDash val="solid"/>
            <a:miter lim="8000"/>
            <a:headEnd len="sm" w="sm" type="none"/>
            <a:tailEnd len="sm" w="sm" type="none"/>
          </a:ln>
        </p:spPr>
      </p:pic>
      <p:pic>
        <p:nvPicPr>
          <p:cNvPr id="1140" name="Google Shape;1140;p47"/>
          <p:cNvPicPr preferRelativeResize="0"/>
          <p:nvPr/>
        </p:nvPicPr>
        <p:blipFill>
          <a:blip r:embed="rId4">
            <a:alphaModFix/>
          </a:blip>
          <a:stretch>
            <a:fillRect/>
          </a:stretch>
        </p:blipFill>
        <p:spPr>
          <a:xfrm>
            <a:off x="4561100" y="726575"/>
            <a:ext cx="3020871" cy="2925450"/>
          </a:xfrm>
          <a:prstGeom prst="rect">
            <a:avLst/>
          </a:prstGeom>
          <a:noFill/>
          <a:ln cap="flat" cmpd="sng" w="12700">
            <a:solidFill>
              <a:srgbClr val="000000"/>
            </a:solidFill>
            <a:prstDash val="solid"/>
            <a:miter lim="8000"/>
            <a:headEnd len="sm" w="sm" type="none"/>
            <a:tailEnd len="sm" w="sm" type="none"/>
          </a:ln>
        </p:spPr>
      </p:pic>
      <p:pic>
        <p:nvPicPr>
          <p:cNvPr id="1141" name="Google Shape;1141;p47"/>
          <p:cNvPicPr preferRelativeResize="0"/>
          <p:nvPr/>
        </p:nvPicPr>
        <p:blipFill>
          <a:blip r:embed="rId5">
            <a:alphaModFix/>
          </a:blip>
          <a:stretch>
            <a:fillRect/>
          </a:stretch>
        </p:blipFill>
        <p:spPr>
          <a:xfrm>
            <a:off x="2678800" y="3754089"/>
            <a:ext cx="3786400" cy="122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48"/>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7" name="Google Shape;1147;p48"/>
          <p:cNvSpPr txBox="1"/>
          <p:nvPr>
            <p:ph type="title"/>
          </p:nvPr>
        </p:nvSpPr>
        <p:spPr>
          <a:xfrm>
            <a:off x="368700" y="12510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for Data Analysis </a:t>
            </a:r>
            <a:endParaRPr/>
          </a:p>
        </p:txBody>
      </p:sp>
      <p:sp>
        <p:nvSpPr>
          <p:cNvPr id="1148" name="Google Shape;1148;p48"/>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49" name="Google Shape;1149;p48"/>
          <p:cNvGrpSpPr/>
          <p:nvPr/>
        </p:nvGrpSpPr>
        <p:grpSpPr>
          <a:xfrm>
            <a:off x="8058930" y="125099"/>
            <a:ext cx="945222" cy="319917"/>
            <a:chOff x="1608712" y="575096"/>
            <a:chExt cx="670466" cy="226924"/>
          </a:xfrm>
        </p:grpSpPr>
        <p:sp>
          <p:nvSpPr>
            <p:cNvPr id="1150" name="Google Shape;1150;p48"/>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1" name="Google Shape;1151;p48"/>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2" name="Google Shape;1152;p48"/>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3" name="Google Shape;1153;p48"/>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4" name="Google Shape;1154;p48"/>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5" name="Google Shape;1155;p48"/>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6" name="Google Shape;1156;p48"/>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7" name="Google Shape;1157;p48"/>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58" name="Google Shape;1158;p48"/>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9" name="Google Shape;1159;p48"/>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0" name="Google Shape;1160;p48"/>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1" name="Google Shape;1161;p48"/>
          <p:cNvSpPr txBox="1"/>
          <p:nvPr>
            <p:ph idx="2" type="subTitle"/>
          </p:nvPr>
        </p:nvSpPr>
        <p:spPr>
          <a:xfrm>
            <a:off x="778050" y="977450"/>
            <a:ext cx="7587900" cy="3979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 sz="2100">
                <a:solidFill>
                  <a:schemeClr val="dk1"/>
                </a:solidFill>
              </a:rPr>
              <a:t>Both the GAM and Random Forest Model identified several significant predictors, with the GAM identifying highly significant nonlinear effects with the numeric predictors </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Results indicate that other predictors not included in the dataset have more significant effects on the progression of HIV </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The dataset lacks temporal data, which resulted in us determining the progression by taking the difference in CD4 and CD8 levels</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49"/>
          <p:cNvSpPr/>
          <p:nvPr/>
        </p:nvSpPr>
        <p:spPr>
          <a:xfrm>
            <a:off x="8430775" y="-653000"/>
            <a:ext cx="2031593" cy="2028705"/>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7" name="Google Shape;1167;p49"/>
          <p:cNvSpPr txBox="1"/>
          <p:nvPr>
            <p:ph type="title"/>
          </p:nvPr>
        </p:nvSpPr>
        <p:spPr>
          <a:xfrm flipH="1">
            <a:off x="713150" y="2122700"/>
            <a:ext cx="3808200" cy="17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3</a:t>
            </a:r>
            <a:endParaRPr/>
          </a:p>
        </p:txBody>
      </p:sp>
      <p:sp>
        <p:nvSpPr>
          <p:cNvPr id="1168" name="Google Shape;1168;p49"/>
          <p:cNvSpPr txBox="1"/>
          <p:nvPr>
            <p:ph idx="2" type="title"/>
          </p:nvPr>
        </p:nvSpPr>
        <p:spPr>
          <a:xfrm>
            <a:off x="713225" y="1257200"/>
            <a:ext cx="3808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a:t>
            </a:r>
            <a:r>
              <a:rPr lang="en"/>
              <a:t>5</a:t>
            </a:r>
            <a:endParaRPr/>
          </a:p>
        </p:txBody>
      </p:sp>
      <p:grpSp>
        <p:nvGrpSpPr>
          <p:cNvPr id="1169" name="Google Shape;1169;p49"/>
          <p:cNvGrpSpPr/>
          <p:nvPr/>
        </p:nvGrpSpPr>
        <p:grpSpPr>
          <a:xfrm>
            <a:off x="713373" y="154126"/>
            <a:ext cx="727117" cy="770735"/>
            <a:chOff x="5137170" y="1563182"/>
            <a:chExt cx="584358" cy="619462"/>
          </a:xfrm>
        </p:grpSpPr>
        <p:sp>
          <p:nvSpPr>
            <p:cNvPr id="1170" name="Google Shape;1170;p49"/>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1" name="Google Shape;1171;p49"/>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2" name="Google Shape;1172;p49"/>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3" name="Google Shape;1173;p49"/>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4" name="Google Shape;1174;p49"/>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5" name="Google Shape;1175;p49"/>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6" name="Google Shape;1176;p49"/>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7" name="Google Shape;1177;p49"/>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8" name="Google Shape;1178;p49"/>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9" name="Google Shape;1179;p49"/>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0" name="Google Shape;1180;p49"/>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1" name="Google Shape;1181;p49"/>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2" name="Google Shape;1182;p49"/>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3" name="Google Shape;1183;p49"/>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4" name="Google Shape;1184;p49"/>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5" name="Google Shape;1185;p49"/>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86" name="Google Shape;1186;p49"/>
          <p:cNvSpPr/>
          <p:nvPr/>
        </p:nvSpPr>
        <p:spPr>
          <a:xfrm>
            <a:off x="713225" y="4065354"/>
            <a:ext cx="4955000" cy="494819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7" name="Google Shape;1187;p49"/>
          <p:cNvSpPr txBox="1"/>
          <p:nvPr/>
        </p:nvSpPr>
        <p:spPr>
          <a:xfrm>
            <a:off x="713375" y="2968300"/>
            <a:ext cx="7717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Open Sans"/>
                <a:ea typeface="Open Sans"/>
                <a:cs typeface="Open Sans"/>
                <a:sym typeface="Open Sans"/>
              </a:rPr>
              <a:t>Are there subgroups of patients that would benefit more from a specific therapy?</a:t>
            </a:r>
            <a:endParaRPr b="1" sz="20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50"/>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3" name="Google Shape;1193;p50"/>
          <p:cNvSpPr txBox="1"/>
          <p:nvPr>
            <p:ph type="title"/>
          </p:nvPr>
        </p:nvSpPr>
        <p:spPr>
          <a:xfrm>
            <a:off x="720000" y="445025"/>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a:t>
            </a:r>
            <a:endParaRPr/>
          </a:p>
        </p:txBody>
      </p:sp>
      <p:sp>
        <p:nvSpPr>
          <p:cNvPr id="1194" name="Google Shape;1194;p50"/>
          <p:cNvSpPr txBox="1"/>
          <p:nvPr>
            <p:ph idx="2" type="subTitle"/>
          </p:nvPr>
        </p:nvSpPr>
        <p:spPr>
          <a:xfrm>
            <a:off x="720000" y="1276975"/>
            <a:ext cx="7587900" cy="3377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solidFill>
                  <a:schemeClr val="dk1"/>
                </a:solidFill>
              </a:rPr>
              <a:t>Exploratory analysis</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Boxplots</a:t>
            </a:r>
            <a:endParaRPr sz="1900"/>
          </a:p>
          <a:p>
            <a:pPr indent="-349250" lvl="2" marL="1371600" rtl="0" algn="l">
              <a:spcBef>
                <a:spcPts val="0"/>
              </a:spcBef>
              <a:spcAft>
                <a:spcPts val="0"/>
              </a:spcAft>
              <a:buClr>
                <a:schemeClr val="dk1"/>
              </a:buClr>
              <a:buSzPts val="1900"/>
              <a:buChar char="■"/>
            </a:pPr>
            <a:r>
              <a:rPr lang="en" sz="1900"/>
              <a:t>on week 20 CD4/CD8 levels, change thereof</a:t>
            </a:r>
            <a:endParaRPr sz="1900"/>
          </a:p>
          <a:p>
            <a:pPr indent="-349250" lvl="1" marL="914400" rtl="0" algn="l">
              <a:spcBef>
                <a:spcPts val="0"/>
              </a:spcBef>
              <a:spcAft>
                <a:spcPts val="0"/>
              </a:spcAft>
              <a:buClr>
                <a:schemeClr val="dk1"/>
              </a:buClr>
              <a:buSzPts val="1900"/>
              <a:buChar char="○"/>
            </a:pPr>
            <a:r>
              <a:rPr lang="en" sz="1900">
                <a:solidFill>
                  <a:schemeClr val="dk1"/>
                </a:solidFill>
              </a:rPr>
              <a:t>Blind class</a:t>
            </a:r>
            <a:r>
              <a:rPr lang="en" sz="1900"/>
              <a:t>ification</a:t>
            </a:r>
            <a:r>
              <a:rPr lang="en" sz="1900">
                <a:solidFill>
                  <a:schemeClr val="dk1"/>
                </a:solidFill>
              </a:rPr>
              <a:t> tree </a:t>
            </a:r>
            <a:endParaRPr sz="1900"/>
          </a:p>
          <a:p>
            <a:pPr indent="-349250" lvl="2" marL="1371600" rtl="0" algn="l">
              <a:spcBef>
                <a:spcPts val="0"/>
              </a:spcBef>
              <a:spcAft>
                <a:spcPts val="0"/>
              </a:spcAft>
              <a:buClr>
                <a:schemeClr val="dk1"/>
              </a:buClr>
              <a:buSzPts val="1900"/>
              <a:buChar char="■"/>
            </a:pPr>
            <a:r>
              <a:rPr lang="en" sz="1900"/>
              <a:t>on cid status</a:t>
            </a:r>
            <a:endParaRPr sz="1900"/>
          </a:p>
          <a:p>
            <a:pPr indent="0" lvl="0" marL="0" rtl="0" algn="l">
              <a:spcBef>
                <a:spcPts val="0"/>
              </a:spcBef>
              <a:spcAft>
                <a:spcPts val="0"/>
              </a:spcAft>
              <a:buNone/>
            </a:pPr>
            <a:r>
              <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a) Identify subgroups; b) determine trt group efficacy</a:t>
            </a:r>
            <a:endParaRPr sz="1900">
              <a:solidFill>
                <a:schemeClr val="dk1"/>
              </a:solidFill>
            </a:endParaRPr>
          </a:p>
          <a:p>
            <a:pPr indent="-349250" lvl="1" marL="914400" rtl="0" algn="l">
              <a:spcBef>
                <a:spcPts val="0"/>
              </a:spcBef>
              <a:spcAft>
                <a:spcPts val="0"/>
              </a:spcAft>
              <a:buClr>
                <a:schemeClr val="dk1"/>
              </a:buClr>
              <a:buSzPts val="1900"/>
              <a:buAutoNum type="alphaLcPeriod"/>
            </a:pPr>
            <a:r>
              <a:rPr lang="en" sz="1900"/>
              <a:t>PCA (FAMD!) → hierarchical clustering</a:t>
            </a:r>
            <a:endParaRPr sz="1900"/>
          </a:p>
          <a:p>
            <a:pPr indent="-349250" lvl="1" marL="914400" rtl="0" algn="l">
              <a:spcBef>
                <a:spcPts val="0"/>
              </a:spcBef>
              <a:spcAft>
                <a:spcPts val="0"/>
              </a:spcAft>
              <a:buSzPts val="1900"/>
              <a:buAutoNum type="alphaLcPeriod"/>
            </a:pPr>
            <a:r>
              <a:rPr lang="en" sz="1900"/>
              <a:t>Basic box plot</a:t>
            </a:r>
            <a:endParaRPr sz="1900"/>
          </a:p>
        </p:txBody>
      </p:sp>
      <p:sp>
        <p:nvSpPr>
          <p:cNvPr id="1195" name="Google Shape;1195;p50"/>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96" name="Google Shape;1196;p50"/>
          <p:cNvGrpSpPr/>
          <p:nvPr/>
        </p:nvGrpSpPr>
        <p:grpSpPr>
          <a:xfrm>
            <a:off x="8058930" y="125099"/>
            <a:ext cx="945222" cy="319917"/>
            <a:chOff x="1608712" y="575096"/>
            <a:chExt cx="670466" cy="226924"/>
          </a:xfrm>
        </p:grpSpPr>
        <p:sp>
          <p:nvSpPr>
            <p:cNvPr id="1197" name="Google Shape;1197;p50"/>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8" name="Google Shape;1198;p50"/>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9" name="Google Shape;1199;p50"/>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0" name="Google Shape;1200;p50"/>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1" name="Google Shape;1201;p50"/>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2" name="Google Shape;1202;p50"/>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3" name="Google Shape;1203;p50"/>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4" name="Google Shape;1204;p50"/>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05" name="Google Shape;1205;p50"/>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6" name="Google Shape;1206;p50"/>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7" name="Google Shape;1207;p50"/>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51"/>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3" name="Google Shape;1213;p51"/>
          <p:cNvSpPr txBox="1"/>
          <p:nvPr>
            <p:ph type="title"/>
          </p:nvPr>
        </p:nvSpPr>
        <p:spPr>
          <a:xfrm>
            <a:off x="720000" y="146175"/>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effect of trt (no subgroups) on CD4/CD8</a:t>
            </a:r>
            <a:endParaRPr/>
          </a:p>
        </p:txBody>
      </p:sp>
      <p:sp>
        <p:nvSpPr>
          <p:cNvPr id="1214" name="Google Shape;1214;p51"/>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15" name="Google Shape;1215;p51"/>
          <p:cNvGrpSpPr/>
          <p:nvPr/>
        </p:nvGrpSpPr>
        <p:grpSpPr>
          <a:xfrm>
            <a:off x="8058930" y="125099"/>
            <a:ext cx="945222" cy="319917"/>
            <a:chOff x="1608712" y="575096"/>
            <a:chExt cx="670466" cy="226924"/>
          </a:xfrm>
        </p:grpSpPr>
        <p:sp>
          <p:nvSpPr>
            <p:cNvPr id="1216" name="Google Shape;1216;p51"/>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7" name="Google Shape;1217;p51"/>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8" name="Google Shape;1218;p51"/>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9" name="Google Shape;1219;p51"/>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0" name="Google Shape;1220;p51"/>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1" name="Google Shape;1221;p51"/>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2" name="Google Shape;1222;p51"/>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3" name="Google Shape;1223;p51"/>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24" name="Google Shape;1224;p51"/>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5" name="Google Shape;1225;p51"/>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6" name="Google Shape;1226;p51"/>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7" name="Google Shape;1227;p51"/>
          <p:cNvSpPr txBox="1"/>
          <p:nvPr>
            <p:ph idx="2" type="subTitle"/>
          </p:nvPr>
        </p:nvSpPr>
        <p:spPr>
          <a:xfrm>
            <a:off x="966625" y="3933550"/>
            <a:ext cx="7587900" cy="9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endParaRPr>
          </a:p>
        </p:txBody>
      </p:sp>
      <p:pic>
        <p:nvPicPr>
          <p:cNvPr id="1228" name="Google Shape;1228;p51"/>
          <p:cNvPicPr preferRelativeResize="0"/>
          <p:nvPr/>
        </p:nvPicPr>
        <p:blipFill>
          <a:blip r:embed="rId3">
            <a:alphaModFix/>
          </a:blip>
          <a:stretch>
            <a:fillRect/>
          </a:stretch>
        </p:blipFill>
        <p:spPr>
          <a:xfrm>
            <a:off x="557025" y="1363601"/>
            <a:ext cx="3861275" cy="2886431"/>
          </a:xfrm>
          <a:prstGeom prst="rect">
            <a:avLst/>
          </a:prstGeom>
          <a:noFill/>
          <a:ln cap="flat" cmpd="sng" w="12700">
            <a:solidFill>
              <a:srgbClr val="000000"/>
            </a:solidFill>
            <a:prstDash val="solid"/>
            <a:miter lim="8000"/>
            <a:headEnd len="sm" w="sm" type="none"/>
            <a:tailEnd len="sm" w="sm" type="none"/>
          </a:ln>
        </p:spPr>
      </p:pic>
      <p:pic>
        <p:nvPicPr>
          <p:cNvPr id="1229" name="Google Shape;1229;p51"/>
          <p:cNvPicPr preferRelativeResize="0"/>
          <p:nvPr/>
        </p:nvPicPr>
        <p:blipFill>
          <a:blip r:embed="rId4">
            <a:alphaModFix/>
          </a:blip>
          <a:stretch>
            <a:fillRect/>
          </a:stretch>
        </p:blipFill>
        <p:spPr>
          <a:xfrm>
            <a:off x="4562725" y="1355675"/>
            <a:ext cx="3861275" cy="2908667"/>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52"/>
          <p:cNvSpPr txBox="1"/>
          <p:nvPr>
            <p:ph idx="1" type="subTitle"/>
          </p:nvPr>
        </p:nvSpPr>
        <p:spPr>
          <a:xfrm>
            <a:off x="720000" y="3152525"/>
            <a:ext cx="4125600" cy="12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Accuracy: 0.7719</a:t>
            </a:r>
            <a:endParaRPr sz="1600"/>
          </a:p>
          <a:p>
            <a:pPr indent="0" lvl="0" marL="0" rtl="0" algn="l">
              <a:spcBef>
                <a:spcPts val="0"/>
              </a:spcBef>
              <a:spcAft>
                <a:spcPts val="0"/>
              </a:spcAft>
              <a:buNone/>
            </a:pPr>
            <a:r>
              <a:rPr lang="en" sz="1600"/>
              <a:t>Recall: 0.9808</a:t>
            </a:r>
            <a:endParaRPr sz="1600"/>
          </a:p>
          <a:p>
            <a:pPr indent="0" lvl="0" marL="0" rtl="0" algn="l">
              <a:spcBef>
                <a:spcPts val="0"/>
              </a:spcBef>
              <a:spcAft>
                <a:spcPts val="0"/>
              </a:spcAft>
              <a:buNone/>
            </a:pPr>
            <a:r>
              <a:rPr lang="en" sz="1600"/>
              <a:t>Precision: 0.7764</a:t>
            </a:r>
            <a:endParaRPr sz="1600"/>
          </a:p>
          <a:p>
            <a:pPr indent="0" lvl="0" marL="0" rtl="0" algn="l">
              <a:spcBef>
                <a:spcPts val="0"/>
              </a:spcBef>
              <a:spcAft>
                <a:spcPts val="0"/>
              </a:spcAft>
              <a:buNone/>
            </a:pPr>
            <a:r>
              <a:rPr lang="en" sz="1600"/>
              <a:t>F1 score: 0.8667</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1235" name="Google Shape;1235;p52"/>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6" name="Google Shape;1236;p52"/>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Tree on CID</a:t>
            </a:r>
            <a:endParaRPr/>
          </a:p>
        </p:txBody>
      </p:sp>
      <p:sp>
        <p:nvSpPr>
          <p:cNvPr id="1237" name="Google Shape;1237;p52"/>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38" name="Google Shape;1238;p52"/>
          <p:cNvGrpSpPr/>
          <p:nvPr/>
        </p:nvGrpSpPr>
        <p:grpSpPr>
          <a:xfrm>
            <a:off x="8058930" y="125099"/>
            <a:ext cx="945222" cy="319917"/>
            <a:chOff x="1608712" y="575096"/>
            <a:chExt cx="670466" cy="226924"/>
          </a:xfrm>
        </p:grpSpPr>
        <p:sp>
          <p:nvSpPr>
            <p:cNvPr id="1239" name="Google Shape;1239;p52"/>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0" name="Google Shape;1240;p52"/>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1" name="Google Shape;1241;p52"/>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2" name="Google Shape;1242;p52"/>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3" name="Google Shape;1243;p52"/>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4" name="Google Shape;1244;p52"/>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5" name="Google Shape;1245;p52"/>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6" name="Google Shape;1246;p52"/>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47" name="Google Shape;1247;p52"/>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8" name="Google Shape;1248;p52"/>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249" name="Google Shape;1249;p52"/>
          <p:cNvPicPr preferRelativeResize="0"/>
          <p:nvPr/>
        </p:nvPicPr>
        <p:blipFill>
          <a:blip r:embed="rId3">
            <a:alphaModFix/>
          </a:blip>
          <a:stretch>
            <a:fillRect/>
          </a:stretch>
        </p:blipFill>
        <p:spPr>
          <a:xfrm>
            <a:off x="3916039" y="1215150"/>
            <a:ext cx="4514860" cy="3195575"/>
          </a:xfrm>
          <a:prstGeom prst="rect">
            <a:avLst/>
          </a:prstGeom>
          <a:noFill/>
          <a:ln>
            <a:noFill/>
          </a:ln>
        </p:spPr>
      </p:pic>
      <p:graphicFrame>
        <p:nvGraphicFramePr>
          <p:cNvPr id="1250" name="Google Shape;1250;p52"/>
          <p:cNvGraphicFramePr/>
          <p:nvPr/>
        </p:nvGraphicFramePr>
        <p:xfrm>
          <a:off x="779825" y="1215150"/>
          <a:ext cx="3000000" cy="3000000"/>
        </p:xfrm>
        <a:graphic>
          <a:graphicData uri="http://schemas.openxmlformats.org/drawingml/2006/table">
            <a:tbl>
              <a:tblPr>
                <a:noFill/>
                <a:tableStyleId>{84BEE321-6E98-44BA-9723-EAF9C95D057D}</a:tableStyleId>
              </a:tblPr>
              <a:tblGrid>
                <a:gridCol w="1028350"/>
                <a:gridCol w="1028350"/>
                <a:gridCol w="1028350"/>
              </a:tblGrid>
              <a:tr h="12700">
                <a:tc>
                  <a:txBody>
                    <a:bodyPr/>
                    <a:lstStyle/>
                    <a:p>
                      <a:pPr indent="0" lvl="0" marL="0" rtl="0" algn="l">
                        <a:spcBef>
                          <a:spcPts val="0"/>
                        </a:spcBef>
                        <a:spcAft>
                          <a:spcPts val="0"/>
                        </a:spcAft>
                        <a:buNone/>
                      </a:pPr>
                      <a:r>
                        <a:t/>
                      </a:r>
                      <a:endParaRPr>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
                          <a:latin typeface="Open Sans"/>
                          <a:ea typeface="Open Sans"/>
                          <a:cs typeface="Open Sans"/>
                          <a:sym typeface="Open Sans"/>
                        </a:rPr>
                        <a:t>Truth=0 (no end point)</a:t>
                      </a:r>
                      <a:endParaRPr>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
                          <a:latin typeface="Open Sans"/>
                          <a:ea typeface="Open Sans"/>
                          <a:cs typeface="Open Sans"/>
                          <a:sym typeface="Open Sans"/>
                        </a:rPr>
                        <a:t>Truth=1 (end point)</a:t>
                      </a:r>
                      <a:endParaRPr>
                        <a:latin typeface="Open Sans"/>
                        <a:ea typeface="Open Sans"/>
                        <a:cs typeface="Open Sans"/>
                        <a:sym typeface="Open Sans"/>
                      </a:endParaRPr>
                    </a:p>
                  </a:txBody>
                  <a:tcPr marT="63500" marB="63500" marR="63500" marL="63500"/>
                </a:tc>
              </a:tr>
              <a:tr h="12700">
                <a:tc>
                  <a:txBody>
                    <a:bodyPr/>
                    <a:lstStyle/>
                    <a:p>
                      <a:pPr indent="0" lvl="0" marL="0" rtl="0" algn="l">
                        <a:spcBef>
                          <a:spcPts val="0"/>
                        </a:spcBef>
                        <a:spcAft>
                          <a:spcPts val="0"/>
                        </a:spcAft>
                        <a:buNone/>
                      </a:pPr>
                      <a:r>
                        <a:rPr lang="en">
                          <a:latin typeface="Open Sans"/>
                          <a:ea typeface="Open Sans"/>
                          <a:cs typeface="Open Sans"/>
                          <a:sym typeface="Open Sans"/>
                        </a:rPr>
                        <a:t>Predicted=0</a:t>
                      </a:r>
                      <a:endParaRPr>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
                          <a:latin typeface="Open Sans"/>
                          <a:ea typeface="Open Sans"/>
                          <a:cs typeface="Open Sans"/>
                          <a:sym typeface="Open Sans"/>
                        </a:rPr>
                        <a:t>1587</a:t>
                      </a:r>
                      <a:endParaRPr>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
                          <a:latin typeface="Open Sans"/>
                          <a:ea typeface="Open Sans"/>
                          <a:cs typeface="Open Sans"/>
                          <a:sym typeface="Open Sans"/>
                        </a:rPr>
                        <a:t>457</a:t>
                      </a:r>
                      <a:endParaRPr>
                        <a:latin typeface="Open Sans"/>
                        <a:ea typeface="Open Sans"/>
                        <a:cs typeface="Open Sans"/>
                        <a:sym typeface="Open Sans"/>
                      </a:endParaRPr>
                    </a:p>
                  </a:txBody>
                  <a:tcPr marT="63500" marB="63500" marR="63500" marL="63500"/>
                </a:tc>
              </a:tr>
              <a:tr h="12700">
                <a:tc>
                  <a:txBody>
                    <a:bodyPr/>
                    <a:lstStyle/>
                    <a:p>
                      <a:pPr indent="0" lvl="0" marL="0" rtl="0" algn="l">
                        <a:spcBef>
                          <a:spcPts val="0"/>
                        </a:spcBef>
                        <a:spcAft>
                          <a:spcPts val="0"/>
                        </a:spcAft>
                        <a:buNone/>
                      </a:pPr>
                      <a:r>
                        <a:rPr lang="en">
                          <a:latin typeface="Open Sans"/>
                          <a:ea typeface="Open Sans"/>
                          <a:cs typeface="Open Sans"/>
                          <a:sym typeface="Open Sans"/>
                        </a:rPr>
                        <a:t>Predicted=1</a:t>
                      </a:r>
                      <a:endParaRPr>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
                          <a:latin typeface="Open Sans"/>
                          <a:ea typeface="Open Sans"/>
                          <a:cs typeface="Open Sans"/>
                          <a:sym typeface="Open Sans"/>
                        </a:rPr>
                        <a:t>31</a:t>
                      </a:r>
                      <a:endParaRPr>
                        <a:latin typeface="Open Sans"/>
                        <a:ea typeface="Open Sans"/>
                        <a:cs typeface="Open Sans"/>
                        <a:sym typeface="Open Sans"/>
                      </a:endParaRPr>
                    </a:p>
                  </a:txBody>
                  <a:tcPr marT="63500" marB="63500" marR="63500" marL="63500"/>
                </a:tc>
                <a:tc>
                  <a:txBody>
                    <a:bodyPr/>
                    <a:lstStyle/>
                    <a:p>
                      <a:pPr indent="0" lvl="0" marL="0" rtl="0" algn="l">
                        <a:spcBef>
                          <a:spcPts val="0"/>
                        </a:spcBef>
                        <a:spcAft>
                          <a:spcPts val="0"/>
                        </a:spcAft>
                        <a:buNone/>
                      </a:pPr>
                      <a:r>
                        <a:rPr lang="en">
                          <a:latin typeface="Open Sans"/>
                          <a:ea typeface="Open Sans"/>
                          <a:cs typeface="Open Sans"/>
                          <a:sym typeface="Open Sans"/>
                        </a:rPr>
                        <a:t>64</a:t>
                      </a:r>
                      <a:endParaRPr>
                        <a:latin typeface="Open Sans"/>
                        <a:ea typeface="Open Sans"/>
                        <a:cs typeface="Open Sans"/>
                        <a:sym typeface="Open Sans"/>
                      </a:endParaRPr>
                    </a:p>
                  </a:txBody>
                  <a:tcPr marT="63500" marB="63500" marR="63500" marL="6350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53"/>
          <p:cNvSpPr/>
          <p:nvPr/>
        </p:nvSpPr>
        <p:spPr>
          <a:xfrm rot="10800000">
            <a:off x="4547198" y="-4860881"/>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6" name="Google Shape;125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Reduction (1/2)</a:t>
            </a:r>
            <a:endParaRPr/>
          </a:p>
        </p:txBody>
      </p:sp>
      <p:sp>
        <p:nvSpPr>
          <p:cNvPr id="1257" name="Google Shape;1257;p53"/>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58" name="Google Shape;1258;p53"/>
          <p:cNvGrpSpPr/>
          <p:nvPr/>
        </p:nvGrpSpPr>
        <p:grpSpPr>
          <a:xfrm>
            <a:off x="8058930" y="125099"/>
            <a:ext cx="945222" cy="319917"/>
            <a:chOff x="1608712" y="575096"/>
            <a:chExt cx="670466" cy="226924"/>
          </a:xfrm>
        </p:grpSpPr>
        <p:sp>
          <p:nvSpPr>
            <p:cNvPr id="1259" name="Google Shape;1259;p53"/>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0" name="Google Shape;1260;p53"/>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1" name="Google Shape;1261;p53"/>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2" name="Google Shape;1262;p53"/>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3" name="Google Shape;1263;p53"/>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4" name="Google Shape;1264;p53"/>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5" name="Google Shape;1265;p53"/>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6" name="Google Shape;1266;p53"/>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67" name="Google Shape;1267;p53"/>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8" name="Google Shape;1268;p53"/>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9" name="Google Shape;1269;p53"/>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0" name="Google Shape;1270;p53"/>
          <p:cNvSpPr txBox="1"/>
          <p:nvPr/>
        </p:nvSpPr>
        <p:spPr>
          <a:xfrm>
            <a:off x="5628390" y="1358413"/>
            <a:ext cx="2953200" cy="3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1271" name="Google Shape;1271;p53" title="Screenshot 2025-12-06 at 3.00.59 PM.png"/>
          <p:cNvPicPr preferRelativeResize="0"/>
          <p:nvPr/>
        </p:nvPicPr>
        <p:blipFill>
          <a:blip r:embed="rId3">
            <a:alphaModFix/>
          </a:blip>
          <a:stretch>
            <a:fillRect/>
          </a:stretch>
        </p:blipFill>
        <p:spPr>
          <a:xfrm>
            <a:off x="712475" y="1017718"/>
            <a:ext cx="5415551" cy="1230000"/>
          </a:xfrm>
          <a:prstGeom prst="rect">
            <a:avLst/>
          </a:prstGeom>
          <a:noFill/>
          <a:ln>
            <a:noFill/>
          </a:ln>
        </p:spPr>
      </p:pic>
      <p:sp>
        <p:nvSpPr>
          <p:cNvPr id="1272" name="Google Shape;1272;p53"/>
          <p:cNvSpPr txBox="1"/>
          <p:nvPr>
            <p:ph idx="1" type="body"/>
          </p:nvPr>
        </p:nvSpPr>
        <p:spPr>
          <a:xfrm>
            <a:off x="720000" y="2302262"/>
            <a:ext cx="7704000" cy="232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Open Sans"/>
              <a:buChar char="●"/>
            </a:pPr>
            <a:r>
              <a:rPr lang="en" sz="1400"/>
              <a:t>FAMD (5 dim for 53% var) (not spectacular)</a:t>
            </a:r>
            <a:endParaRPr sz="1400"/>
          </a:p>
          <a:p>
            <a:pPr indent="-317500" lvl="0" marL="457200" rtl="0" algn="l">
              <a:spcBef>
                <a:spcPts val="0"/>
              </a:spcBef>
              <a:spcAft>
                <a:spcPts val="0"/>
              </a:spcAft>
              <a:buClr>
                <a:schemeClr val="dk1"/>
              </a:buClr>
              <a:buSzPts val="1400"/>
              <a:buFont typeface="Open Sans"/>
              <a:buChar char="●"/>
            </a:pPr>
            <a:r>
              <a:rPr lang="en" sz="1400"/>
              <a:t>Hierarchical cluster on FAMD dimensions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Dim. 1 = preanti, z30, strat, str2</a:t>
            </a:r>
            <a:endParaRPr sz="1400"/>
          </a:p>
          <a:p>
            <a:pPr indent="0" lvl="0" marL="0" rtl="0" algn="l">
              <a:spcBef>
                <a:spcPts val="0"/>
              </a:spcBef>
              <a:spcAft>
                <a:spcPts val="0"/>
              </a:spcAft>
              <a:buNone/>
            </a:pPr>
            <a:r>
              <a:rPr lang="en" sz="1400"/>
              <a:t>→ re prior treatment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Dim. 2 = wtkg, age, homo (less so, hemo, gender)</a:t>
            </a:r>
            <a:endParaRPr sz="1400"/>
          </a:p>
          <a:p>
            <a:pPr indent="0" lvl="0" marL="0" rtl="0" algn="l">
              <a:spcBef>
                <a:spcPts val="0"/>
              </a:spcBef>
              <a:spcAft>
                <a:spcPts val="0"/>
              </a:spcAft>
              <a:buNone/>
            </a:pPr>
            <a:r>
              <a:rPr lang="en" sz="1400"/>
              <a:t>→ lifestyle/physical risks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Dim. 3 = hemo, gender (less so, wtkg, race)</a:t>
            </a:r>
            <a:endParaRPr sz="1400"/>
          </a:p>
          <a:p>
            <a:pPr indent="0" lvl="0" marL="0" rtl="0" algn="l">
              <a:spcBef>
                <a:spcPts val="0"/>
              </a:spcBef>
              <a:spcAft>
                <a:spcPts val="0"/>
              </a:spcAft>
              <a:buNone/>
            </a:pPr>
            <a:r>
              <a:rPr lang="en" sz="1400"/>
              <a:t>→ physicality/lifestyle risks</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54"/>
          <p:cNvSpPr/>
          <p:nvPr/>
        </p:nvSpPr>
        <p:spPr>
          <a:xfrm rot="10800000">
            <a:off x="4547198" y="-4860881"/>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8" name="Google Shape;1278;p54"/>
          <p:cNvSpPr txBox="1"/>
          <p:nvPr>
            <p:ph type="title"/>
          </p:nvPr>
        </p:nvSpPr>
        <p:spPr>
          <a:xfrm>
            <a:off x="539325" y="24345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Clustering on Reduced Dimensions (2/2)</a:t>
            </a:r>
            <a:endParaRPr sz="2900"/>
          </a:p>
        </p:txBody>
      </p:sp>
      <p:sp>
        <p:nvSpPr>
          <p:cNvPr id="1279" name="Google Shape;1279;p54"/>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80" name="Google Shape;1280;p54"/>
          <p:cNvGrpSpPr/>
          <p:nvPr/>
        </p:nvGrpSpPr>
        <p:grpSpPr>
          <a:xfrm>
            <a:off x="8058930" y="125099"/>
            <a:ext cx="945222" cy="319917"/>
            <a:chOff x="1608712" y="575096"/>
            <a:chExt cx="670466" cy="226924"/>
          </a:xfrm>
        </p:grpSpPr>
        <p:sp>
          <p:nvSpPr>
            <p:cNvPr id="1281" name="Google Shape;1281;p54"/>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2" name="Google Shape;1282;p54"/>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3" name="Google Shape;1283;p54"/>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4" name="Google Shape;1284;p54"/>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5" name="Google Shape;1285;p54"/>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6" name="Google Shape;1286;p54"/>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7" name="Google Shape;1287;p54"/>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8" name="Google Shape;1288;p54"/>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89" name="Google Shape;1289;p54"/>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0" name="Google Shape;1290;p54"/>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1" name="Google Shape;1291;p54"/>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292" name="Google Shape;1292;p54"/>
          <p:cNvPicPr preferRelativeResize="0"/>
          <p:nvPr/>
        </p:nvPicPr>
        <p:blipFill>
          <a:blip r:embed="rId3">
            <a:alphaModFix/>
          </a:blip>
          <a:stretch>
            <a:fillRect/>
          </a:stretch>
        </p:blipFill>
        <p:spPr>
          <a:xfrm>
            <a:off x="511452" y="919025"/>
            <a:ext cx="4036509" cy="2524950"/>
          </a:xfrm>
          <a:prstGeom prst="rect">
            <a:avLst/>
          </a:prstGeom>
          <a:noFill/>
          <a:ln>
            <a:noFill/>
          </a:ln>
        </p:spPr>
      </p:pic>
      <p:sp>
        <p:nvSpPr>
          <p:cNvPr id="1293" name="Google Shape;1293;p54"/>
          <p:cNvSpPr txBox="1"/>
          <p:nvPr/>
        </p:nvSpPr>
        <p:spPr>
          <a:xfrm>
            <a:off x="5628409" y="3443963"/>
            <a:ext cx="2235900" cy="15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counts=</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accent4"/>
                </a:solidFill>
                <a:latin typeface="Open Sans"/>
                <a:ea typeface="Open Sans"/>
                <a:cs typeface="Open Sans"/>
                <a:sym typeface="Open Sans"/>
              </a:rPr>
              <a:t>1: 853</a:t>
            </a:r>
            <a:endParaRPr>
              <a:solidFill>
                <a:schemeClr val="accent4"/>
              </a:solidFill>
              <a:latin typeface="Open Sans"/>
              <a:ea typeface="Open Sans"/>
              <a:cs typeface="Open Sans"/>
              <a:sym typeface="Open Sans"/>
            </a:endParaRPr>
          </a:p>
          <a:p>
            <a:pPr indent="0" lvl="0" marL="0" rtl="0" algn="l">
              <a:spcBef>
                <a:spcPts val="0"/>
              </a:spcBef>
              <a:spcAft>
                <a:spcPts val="0"/>
              </a:spcAft>
              <a:buNone/>
            </a:pPr>
            <a:r>
              <a:rPr lang="en">
                <a:solidFill>
                  <a:srgbClr val="16C77C"/>
                </a:solidFill>
                <a:latin typeface="Open Sans"/>
                <a:ea typeface="Open Sans"/>
                <a:cs typeface="Open Sans"/>
                <a:sym typeface="Open Sans"/>
              </a:rPr>
              <a:t>2: 177</a:t>
            </a:r>
            <a:endParaRPr>
              <a:solidFill>
                <a:srgbClr val="16C77C"/>
              </a:solidFill>
              <a:latin typeface="Open Sans"/>
              <a:ea typeface="Open Sans"/>
              <a:cs typeface="Open Sans"/>
              <a:sym typeface="Open Sans"/>
            </a:endParaRPr>
          </a:p>
          <a:p>
            <a:pPr indent="0" lvl="0" marL="0" rtl="0" algn="l">
              <a:spcBef>
                <a:spcPts val="0"/>
              </a:spcBef>
              <a:spcAft>
                <a:spcPts val="0"/>
              </a:spcAft>
              <a:buNone/>
            </a:pPr>
            <a:r>
              <a:rPr lang="en">
                <a:solidFill>
                  <a:srgbClr val="6D9EEB"/>
                </a:solidFill>
                <a:latin typeface="Open Sans"/>
                <a:ea typeface="Open Sans"/>
                <a:cs typeface="Open Sans"/>
                <a:sym typeface="Open Sans"/>
              </a:rPr>
              <a:t>3: 1109</a:t>
            </a:r>
            <a:endParaRPr>
              <a:solidFill>
                <a:srgbClr val="6D9EEB"/>
              </a:solidFill>
              <a:latin typeface="Open Sans"/>
              <a:ea typeface="Open Sans"/>
              <a:cs typeface="Open Sans"/>
              <a:sym typeface="Open Sans"/>
            </a:endParaRPr>
          </a:p>
        </p:txBody>
      </p:sp>
      <p:pic>
        <p:nvPicPr>
          <p:cNvPr id="1294" name="Google Shape;1294;p54"/>
          <p:cNvPicPr preferRelativeResize="0"/>
          <p:nvPr/>
        </p:nvPicPr>
        <p:blipFill>
          <a:blip r:embed="rId4">
            <a:alphaModFix/>
          </a:blip>
          <a:stretch>
            <a:fillRect/>
          </a:stretch>
        </p:blipFill>
        <p:spPr>
          <a:xfrm>
            <a:off x="4590099" y="919059"/>
            <a:ext cx="4042450" cy="2524898"/>
          </a:xfrm>
          <a:prstGeom prst="rect">
            <a:avLst/>
          </a:prstGeom>
          <a:noFill/>
          <a:ln>
            <a:noFill/>
          </a:ln>
        </p:spPr>
      </p:pic>
      <p:sp>
        <p:nvSpPr>
          <p:cNvPr id="1295" name="Google Shape;1295;p54"/>
          <p:cNvSpPr txBox="1"/>
          <p:nvPr/>
        </p:nvSpPr>
        <p:spPr>
          <a:xfrm>
            <a:off x="636825" y="3498125"/>
            <a:ext cx="7944900" cy="13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Dim. 1 = prior treatment (less&lt;--&gt;more)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Dim. 2 = lifestyle (less risk&lt;--&gt;more)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Dim. 3 = physicality (less risk&lt;--more)</a:t>
            </a:r>
            <a:endParaRPr>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p55" title="Screenshot 2025-12-06 at 2.26.11 PM.png"/>
          <p:cNvPicPr preferRelativeResize="0"/>
          <p:nvPr/>
        </p:nvPicPr>
        <p:blipFill>
          <a:blip r:embed="rId3">
            <a:alphaModFix/>
          </a:blip>
          <a:stretch>
            <a:fillRect/>
          </a:stretch>
        </p:blipFill>
        <p:spPr>
          <a:xfrm>
            <a:off x="242925" y="171700"/>
            <a:ext cx="6928900" cy="2022300"/>
          </a:xfrm>
          <a:prstGeom prst="rect">
            <a:avLst/>
          </a:prstGeom>
          <a:noFill/>
          <a:ln>
            <a:noFill/>
          </a:ln>
        </p:spPr>
      </p:pic>
      <p:sp>
        <p:nvSpPr>
          <p:cNvPr id="1301" name="Google Shape;1301;p55"/>
          <p:cNvSpPr txBox="1"/>
          <p:nvPr/>
        </p:nvSpPr>
        <p:spPr>
          <a:xfrm>
            <a:off x="242926" y="2255001"/>
            <a:ext cx="1853400" cy="7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Sanity check</a:t>
            </a:r>
            <a:endParaRPr sz="1800">
              <a:solidFill>
                <a:schemeClr val="dk1"/>
              </a:solidFill>
              <a:latin typeface="Open Sans"/>
              <a:ea typeface="Open Sans"/>
              <a:cs typeface="Open Sans"/>
              <a:sym typeface="Open Sans"/>
            </a:endParaRPr>
          </a:p>
        </p:txBody>
      </p:sp>
      <p:pic>
        <p:nvPicPr>
          <p:cNvPr id="1302" name="Google Shape;1302;p55" title="Screenshot 2025-12-06 at 2.36.33 PM.png"/>
          <p:cNvPicPr preferRelativeResize="0"/>
          <p:nvPr/>
        </p:nvPicPr>
        <p:blipFill>
          <a:blip r:embed="rId4">
            <a:alphaModFix/>
          </a:blip>
          <a:stretch>
            <a:fillRect/>
          </a:stretch>
        </p:blipFill>
        <p:spPr>
          <a:xfrm>
            <a:off x="3271526" y="865851"/>
            <a:ext cx="5629549" cy="4105949"/>
          </a:xfrm>
          <a:prstGeom prst="rect">
            <a:avLst/>
          </a:prstGeom>
          <a:noFill/>
          <a:ln cap="flat" cmpd="sng" w="19050">
            <a:solidFill>
              <a:schemeClr val="dk2"/>
            </a:solidFill>
            <a:prstDash val="solid"/>
            <a:round/>
            <a:headEnd len="sm" w="sm" type="none"/>
            <a:tailEnd len="sm" w="sm" type="none"/>
          </a:ln>
        </p:spPr>
      </p:pic>
      <p:cxnSp>
        <p:nvCxnSpPr>
          <p:cNvPr id="1303" name="Google Shape;1303;p55"/>
          <p:cNvCxnSpPr/>
          <p:nvPr/>
        </p:nvCxnSpPr>
        <p:spPr>
          <a:xfrm>
            <a:off x="3271551" y="2880676"/>
            <a:ext cx="5629500" cy="0"/>
          </a:xfrm>
          <a:prstGeom prst="straightConnector1">
            <a:avLst/>
          </a:prstGeom>
          <a:noFill/>
          <a:ln cap="flat" cmpd="sng" w="9525">
            <a:solidFill>
              <a:schemeClr val="lt2"/>
            </a:solidFill>
            <a:prstDash val="solid"/>
            <a:round/>
            <a:headEnd len="med" w="med" type="none"/>
            <a:tailEnd len="med" w="med" type="none"/>
          </a:ln>
        </p:spPr>
      </p:cxnSp>
      <p:cxnSp>
        <p:nvCxnSpPr>
          <p:cNvPr id="1304" name="Google Shape;1304;p55"/>
          <p:cNvCxnSpPr/>
          <p:nvPr/>
        </p:nvCxnSpPr>
        <p:spPr>
          <a:xfrm>
            <a:off x="3271551" y="3872526"/>
            <a:ext cx="56295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9"/>
          <p:cNvSpPr/>
          <p:nvPr/>
        </p:nvSpPr>
        <p:spPr>
          <a:xfrm>
            <a:off x="8430775" y="-653000"/>
            <a:ext cx="2031593" cy="2028705"/>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9" name="Google Shape;539;p29"/>
          <p:cNvSpPr txBox="1"/>
          <p:nvPr>
            <p:ph type="title"/>
          </p:nvPr>
        </p:nvSpPr>
        <p:spPr>
          <a:xfrm flipH="1">
            <a:off x="713150" y="2122700"/>
            <a:ext cx="3808200" cy="17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Introduction</a:t>
            </a:r>
            <a:endParaRPr sz="4500"/>
          </a:p>
        </p:txBody>
      </p:sp>
      <p:sp>
        <p:nvSpPr>
          <p:cNvPr id="540" name="Google Shape;540;p29"/>
          <p:cNvSpPr txBox="1"/>
          <p:nvPr>
            <p:ph idx="2" type="title"/>
          </p:nvPr>
        </p:nvSpPr>
        <p:spPr>
          <a:xfrm>
            <a:off x="713225" y="1257200"/>
            <a:ext cx="3808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541" name="Google Shape;541;p29"/>
          <p:cNvGrpSpPr/>
          <p:nvPr/>
        </p:nvGrpSpPr>
        <p:grpSpPr>
          <a:xfrm>
            <a:off x="713373" y="154126"/>
            <a:ext cx="727117" cy="770735"/>
            <a:chOff x="5137170" y="1563182"/>
            <a:chExt cx="584358" cy="619462"/>
          </a:xfrm>
        </p:grpSpPr>
        <p:sp>
          <p:nvSpPr>
            <p:cNvPr id="542" name="Google Shape;542;p29"/>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3" name="Google Shape;543;p29"/>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4" name="Google Shape;544;p29"/>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5" name="Google Shape;545;p29"/>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6" name="Google Shape;546;p29"/>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7" name="Google Shape;547;p29"/>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8" name="Google Shape;548;p29"/>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9" name="Google Shape;549;p29"/>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0" name="Google Shape;550;p29"/>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1" name="Google Shape;551;p29"/>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2" name="Google Shape;552;p29"/>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3" name="Google Shape;553;p29"/>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4" name="Google Shape;554;p29"/>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5" name="Google Shape;555;p29"/>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6" name="Google Shape;556;p29"/>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7" name="Google Shape;557;p29"/>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58" name="Google Shape;558;p29"/>
          <p:cNvSpPr/>
          <p:nvPr/>
        </p:nvSpPr>
        <p:spPr>
          <a:xfrm>
            <a:off x="713225" y="4065354"/>
            <a:ext cx="4955000" cy="494819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59" name="Google Shape;559;p29"/>
          <p:cNvGrpSpPr/>
          <p:nvPr/>
        </p:nvGrpSpPr>
        <p:grpSpPr>
          <a:xfrm>
            <a:off x="4351875" y="515724"/>
            <a:ext cx="4273816" cy="4283197"/>
            <a:chOff x="4351875" y="515724"/>
            <a:chExt cx="4273816" cy="4283197"/>
          </a:xfrm>
        </p:grpSpPr>
        <p:grpSp>
          <p:nvGrpSpPr>
            <p:cNvPr id="560" name="Google Shape;560;p29"/>
            <p:cNvGrpSpPr/>
            <p:nvPr/>
          </p:nvGrpSpPr>
          <p:grpSpPr>
            <a:xfrm>
              <a:off x="4796749" y="1094800"/>
              <a:ext cx="3498385" cy="2954272"/>
              <a:chOff x="4796749" y="1094800"/>
              <a:chExt cx="3498385" cy="2954272"/>
            </a:xfrm>
          </p:grpSpPr>
          <p:sp>
            <p:nvSpPr>
              <p:cNvPr id="561" name="Google Shape;561;p29"/>
              <p:cNvSpPr/>
              <p:nvPr/>
            </p:nvSpPr>
            <p:spPr>
              <a:xfrm>
                <a:off x="5400166" y="3550418"/>
                <a:ext cx="50455" cy="89880"/>
              </a:xfrm>
              <a:custGeom>
                <a:rect b="b" l="l" r="r" t="t"/>
                <a:pathLst>
                  <a:path extrusionOk="0" h="119840" w="67273">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2" name="Google Shape;562;p29"/>
              <p:cNvSpPr/>
              <p:nvPr/>
            </p:nvSpPr>
            <p:spPr>
              <a:xfrm>
                <a:off x="5294379" y="1094800"/>
                <a:ext cx="730601" cy="697059"/>
              </a:xfrm>
              <a:custGeom>
                <a:rect b="b" l="l" r="r" t="t"/>
                <a:pathLst>
                  <a:path extrusionOk="0" h="1166626" w="1202635">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3" name="Google Shape;563;p29"/>
              <p:cNvSpPr/>
              <p:nvPr/>
            </p:nvSpPr>
            <p:spPr>
              <a:xfrm>
                <a:off x="5441570" y="1831109"/>
                <a:ext cx="462417" cy="703397"/>
              </a:xfrm>
              <a:custGeom>
                <a:rect b="b" l="l" r="r" t="t"/>
                <a:pathLst>
                  <a:path extrusionOk="0" h="1177233" w="761181">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4" name="Google Shape;564;p29"/>
              <p:cNvSpPr/>
              <p:nvPr/>
            </p:nvSpPr>
            <p:spPr>
              <a:xfrm>
                <a:off x="5441570" y="1831109"/>
                <a:ext cx="439897" cy="397107"/>
              </a:xfrm>
              <a:custGeom>
                <a:rect b="b" l="l" r="r" t="t"/>
                <a:pathLst>
                  <a:path extrusionOk="0" h="664615" w="72411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5" name="Google Shape;565;p29"/>
              <p:cNvSpPr/>
              <p:nvPr/>
            </p:nvSpPr>
            <p:spPr>
              <a:xfrm>
                <a:off x="4796749" y="2045148"/>
                <a:ext cx="2031673" cy="2001857"/>
              </a:xfrm>
              <a:custGeom>
                <a:rect b="b" l="l" r="r" t="t"/>
                <a:pathLst>
                  <a:path extrusionOk="0" h="3350389" w="3344317">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6" name="Google Shape;566;p29"/>
              <p:cNvSpPr/>
              <p:nvPr/>
            </p:nvSpPr>
            <p:spPr>
              <a:xfrm>
                <a:off x="5423222" y="2013815"/>
                <a:ext cx="729588" cy="2033148"/>
              </a:xfrm>
              <a:custGeom>
                <a:rect b="b" l="l" r="r" t="t"/>
                <a:pathLst>
                  <a:path extrusionOk="0" h="3402758" w="1200968">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7" name="Google Shape;567;p29"/>
              <p:cNvSpPr/>
              <p:nvPr/>
            </p:nvSpPr>
            <p:spPr>
              <a:xfrm>
                <a:off x="5574125" y="2332046"/>
                <a:ext cx="391464" cy="171665"/>
              </a:xfrm>
              <a:custGeom>
                <a:rect b="b" l="l" r="r" t="t"/>
                <a:pathLst>
                  <a:path extrusionOk="0" h="287305" w="644385">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8" name="Google Shape;568;p29"/>
              <p:cNvSpPr/>
              <p:nvPr/>
            </p:nvSpPr>
            <p:spPr>
              <a:xfrm>
                <a:off x="5813210" y="2499583"/>
                <a:ext cx="190214" cy="1548053"/>
              </a:xfrm>
              <a:custGeom>
                <a:rect b="b" l="l" r="r" t="t"/>
                <a:pathLst>
                  <a:path extrusionOk="0" h="2590883" w="313109">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9" name="Google Shape;569;p29"/>
              <p:cNvSpPr/>
              <p:nvPr/>
            </p:nvSpPr>
            <p:spPr>
              <a:xfrm>
                <a:off x="5695172" y="3472922"/>
                <a:ext cx="549547" cy="497910"/>
              </a:xfrm>
              <a:custGeom>
                <a:rect b="b" l="l" r="r" t="t"/>
                <a:pathLst>
                  <a:path extrusionOk="0" h="833323" w="904604">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0" name="Google Shape;570;p29"/>
              <p:cNvSpPr/>
              <p:nvPr/>
            </p:nvSpPr>
            <p:spPr>
              <a:xfrm>
                <a:off x="5499690" y="3261493"/>
                <a:ext cx="516787" cy="242414"/>
              </a:xfrm>
              <a:custGeom>
                <a:rect b="b" l="l" r="r" t="t"/>
                <a:pathLst>
                  <a:path extrusionOk="0" h="405714" w="850678">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1" name="Google Shape;571;p29"/>
              <p:cNvSpPr/>
              <p:nvPr/>
            </p:nvSpPr>
            <p:spPr>
              <a:xfrm>
                <a:off x="5271899" y="2688045"/>
                <a:ext cx="217396" cy="618090"/>
              </a:xfrm>
              <a:custGeom>
                <a:rect b="b" l="l" r="r" t="t"/>
                <a:pathLst>
                  <a:path extrusionOk="0" h="1034460" w="357854">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2" name="Google Shape;572;p29"/>
              <p:cNvSpPr/>
              <p:nvPr/>
            </p:nvSpPr>
            <p:spPr>
              <a:xfrm>
                <a:off x="4968080" y="3598553"/>
                <a:ext cx="873233" cy="372143"/>
              </a:xfrm>
              <a:custGeom>
                <a:rect b="b" l="l" r="r" t="t"/>
                <a:pathLst>
                  <a:path extrusionOk="0" h="622834" w="143742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3" name="Google Shape;573;p29"/>
              <p:cNvSpPr/>
              <p:nvPr/>
            </p:nvSpPr>
            <p:spPr>
              <a:xfrm>
                <a:off x="5985048" y="3514169"/>
                <a:ext cx="480973" cy="451539"/>
              </a:xfrm>
              <a:custGeom>
                <a:rect b="b" l="l" r="r" t="t"/>
                <a:pathLst>
                  <a:path extrusionOk="0" h="755714" w="791725">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4" name="Google Shape;574;p29"/>
              <p:cNvSpPr/>
              <p:nvPr/>
            </p:nvSpPr>
            <p:spPr>
              <a:xfrm>
                <a:off x="5969631" y="3243254"/>
                <a:ext cx="252434" cy="17077"/>
              </a:xfrm>
              <a:custGeom>
                <a:rect b="b" l="l" r="r" t="t"/>
                <a:pathLst>
                  <a:path extrusionOk="0" h="28580" w="41553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5" name="Google Shape;575;p29"/>
              <p:cNvSpPr/>
              <p:nvPr/>
            </p:nvSpPr>
            <p:spPr>
              <a:xfrm>
                <a:off x="5323802" y="2069058"/>
                <a:ext cx="477255" cy="924530"/>
              </a:xfrm>
              <a:custGeom>
                <a:rect b="b" l="l" r="r" t="t"/>
                <a:pathLst>
                  <a:path extrusionOk="0" h="1547331" w="785605">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6" name="Google Shape;576;p29"/>
              <p:cNvSpPr/>
              <p:nvPr/>
            </p:nvSpPr>
            <p:spPr>
              <a:xfrm>
                <a:off x="5962640" y="2136972"/>
                <a:ext cx="222437" cy="951582"/>
              </a:xfrm>
              <a:custGeom>
                <a:rect b="b" l="l" r="r" t="t"/>
                <a:pathLst>
                  <a:path extrusionOk="0" h="1592606" w="366152">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7" name="Google Shape;577;p29"/>
              <p:cNvSpPr/>
              <p:nvPr/>
            </p:nvSpPr>
            <p:spPr>
              <a:xfrm>
                <a:off x="6296992" y="2482800"/>
                <a:ext cx="111517" cy="603977"/>
              </a:xfrm>
              <a:custGeom>
                <a:rect b="b" l="l" r="r" t="t"/>
                <a:pathLst>
                  <a:path extrusionOk="0" h="1010841" w="183567">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8" name="Google Shape;578;p29"/>
              <p:cNvSpPr/>
              <p:nvPr/>
            </p:nvSpPr>
            <p:spPr>
              <a:xfrm>
                <a:off x="6265760" y="3017985"/>
                <a:ext cx="406008" cy="250994"/>
              </a:xfrm>
              <a:custGeom>
                <a:rect b="b" l="l" r="r" t="t"/>
                <a:pathLst>
                  <a:path extrusionOk="0" h="420074" w="668326">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9" name="Google Shape;579;p29"/>
              <p:cNvSpPr/>
              <p:nvPr/>
            </p:nvSpPr>
            <p:spPr>
              <a:xfrm>
                <a:off x="6346240" y="3074052"/>
                <a:ext cx="211248" cy="179767"/>
              </a:xfrm>
              <a:custGeom>
                <a:rect b="b" l="l" r="r" t="t"/>
                <a:pathLst>
                  <a:path extrusionOk="0" h="300866" w="347734">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0" name="Google Shape;580;p29"/>
              <p:cNvSpPr/>
              <p:nvPr/>
            </p:nvSpPr>
            <p:spPr>
              <a:xfrm>
                <a:off x="6432260" y="3122567"/>
                <a:ext cx="208266" cy="136685"/>
              </a:xfrm>
              <a:custGeom>
                <a:rect b="b" l="l" r="r" t="t"/>
                <a:pathLst>
                  <a:path extrusionOk="0" h="228761" w="342825">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1" name="Google Shape;581;p29"/>
              <p:cNvSpPr/>
              <p:nvPr/>
            </p:nvSpPr>
            <p:spPr>
              <a:xfrm>
                <a:off x="6540314" y="3184303"/>
                <a:ext cx="103989" cy="81572"/>
              </a:xfrm>
              <a:custGeom>
                <a:rect b="b" l="l" r="r" t="t"/>
                <a:pathLst>
                  <a:path extrusionOk="0" h="136522" w="171175">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2" name="Google Shape;582;p29"/>
              <p:cNvSpPr/>
              <p:nvPr/>
            </p:nvSpPr>
            <p:spPr>
              <a:xfrm>
                <a:off x="5770899" y="2570661"/>
                <a:ext cx="38869" cy="38229"/>
              </a:xfrm>
              <a:custGeom>
                <a:rect b="b" l="l" r="r" t="t"/>
                <a:pathLst>
                  <a:path extrusionOk="0" h="63982" w="63982">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3" name="Google Shape;583;p29"/>
              <p:cNvSpPr/>
              <p:nvPr/>
            </p:nvSpPr>
            <p:spPr>
              <a:xfrm>
                <a:off x="5855432" y="3063123"/>
                <a:ext cx="38873" cy="38229"/>
              </a:xfrm>
              <a:custGeom>
                <a:rect b="b" l="l" r="r" t="t"/>
                <a:pathLst>
                  <a:path extrusionOk="0" h="63982" w="63988">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4" name="Google Shape;584;p29"/>
              <p:cNvSpPr/>
              <p:nvPr/>
            </p:nvSpPr>
            <p:spPr>
              <a:xfrm>
                <a:off x="5813166" y="2814282"/>
                <a:ext cx="38869" cy="38233"/>
              </a:xfrm>
              <a:custGeom>
                <a:rect b="b" l="l" r="r" t="t"/>
                <a:pathLst>
                  <a:path extrusionOk="0" h="63989" w="63982">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5" name="Google Shape;585;p29"/>
              <p:cNvSpPr/>
              <p:nvPr/>
            </p:nvSpPr>
            <p:spPr>
              <a:xfrm>
                <a:off x="5268184" y="2701869"/>
                <a:ext cx="214780" cy="441293"/>
              </a:xfrm>
              <a:custGeom>
                <a:rect b="b" l="l" r="r" t="t"/>
                <a:pathLst>
                  <a:path extrusionOk="0" h="738566" w="353548">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6" name="Google Shape;586;p29"/>
              <p:cNvSpPr/>
              <p:nvPr/>
            </p:nvSpPr>
            <p:spPr>
              <a:xfrm>
                <a:off x="5229025" y="3115409"/>
                <a:ext cx="70375" cy="46173"/>
              </a:xfrm>
              <a:custGeom>
                <a:rect b="b" l="l" r="r" t="t"/>
                <a:pathLst>
                  <a:path extrusionOk="0" h="77277" w="115843">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7" name="Google Shape;587;p29"/>
              <p:cNvSpPr/>
              <p:nvPr/>
            </p:nvSpPr>
            <p:spPr>
              <a:xfrm>
                <a:off x="5158355" y="2721567"/>
                <a:ext cx="244958" cy="423266"/>
              </a:xfrm>
              <a:custGeom>
                <a:rect b="b" l="l" r="r" t="t"/>
                <a:pathLst>
                  <a:path extrusionOk="0" h="708395" w="403223">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8" name="Google Shape;588;p29"/>
              <p:cNvSpPr/>
              <p:nvPr/>
            </p:nvSpPr>
            <p:spPr>
              <a:xfrm>
                <a:off x="5371164" y="3116773"/>
                <a:ext cx="70838" cy="45471"/>
              </a:xfrm>
              <a:custGeom>
                <a:rect b="b" l="l" r="r" t="t"/>
                <a:pathLst>
                  <a:path extrusionOk="0" h="76102" w="116605">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9" name="Google Shape;589;p29"/>
              <p:cNvSpPr/>
              <p:nvPr/>
            </p:nvSpPr>
            <p:spPr>
              <a:xfrm>
                <a:off x="5265271" y="2135046"/>
                <a:ext cx="35004" cy="137567"/>
              </a:xfrm>
              <a:custGeom>
                <a:rect b="b" l="l" r="r" t="t"/>
                <a:pathLst>
                  <a:path extrusionOk="0" h="230238" w="57619">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0" name="Google Shape;590;p29"/>
              <p:cNvSpPr/>
              <p:nvPr/>
            </p:nvSpPr>
            <p:spPr>
              <a:xfrm>
                <a:off x="5146744" y="2258461"/>
                <a:ext cx="344219" cy="520050"/>
              </a:xfrm>
              <a:custGeom>
                <a:rect b="b" l="l" r="r" t="t"/>
                <a:pathLst>
                  <a:path extrusionOk="0" h="870376" w="566616">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1" name="Google Shape;591;p29"/>
              <p:cNvSpPr/>
              <p:nvPr/>
            </p:nvSpPr>
            <p:spPr>
              <a:xfrm>
                <a:off x="6071439" y="2178366"/>
                <a:ext cx="171553" cy="492572"/>
              </a:xfrm>
              <a:custGeom>
                <a:rect b="b" l="l" r="r" t="t"/>
                <a:pathLst>
                  <a:path extrusionOk="0" h="824389" w="282391">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2" name="Google Shape;592;p29"/>
              <p:cNvSpPr/>
              <p:nvPr/>
            </p:nvSpPr>
            <p:spPr>
              <a:xfrm>
                <a:off x="6152996" y="2607853"/>
                <a:ext cx="142218" cy="168314"/>
              </a:xfrm>
              <a:custGeom>
                <a:rect b="b" l="l" r="r" t="t"/>
                <a:pathLst>
                  <a:path extrusionOk="0" h="281697" w="234104">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3" name="Google Shape;593;p29"/>
              <p:cNvSpPr/>
              <p:nvPr/>
            </p:nvSpPr>
            <p:spPr>
              <a:xfrm>
                <a:off x="6191717" y="2643427"/>
                <a:ext cx="78935" cy="93416"/>
              </a:xfrm>
              <a:custGeom>
                <a:rect b="b" l="l" r="r" t="t"/>
                <a:pathLst>
                  <a:path extrusionOk="0" h="156344" w="129934">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4" name="Google Shape;594;p29"/>
              <p:cNvSpPr/>
              <p:nvPr/>
            </p:nvSpPr>
            <p:spPr>
              <a:xfrm>
                <a:off x="5267747" y="1282538"/>
                <a:ext cx="752942" cy="845913"/>
              </a:xfrm>
              <a:custGeom>
                <a:rect b="b" l="l" r="r" t="t"/>
                <a:pathLst>
                  <a:path extrusionOk="0" h="1415754" w="1239411">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5" name="Google Shape;595;p29"/>
              <p:cNvSpPr/>
              <p:nvPr/>
            </p:nvSpPr>
            <p:spPr>
              <a:xfrm>
                <a:off x="5305338" y="1639931"/>
                <a:ext cx="71888" cy="107089"/>
              </a:xfrm>
              <a:custGeom>
                <a:rect b="b" l="l" r="r" t="t"/>
                <a:pathLst>
                  <a:path extrusionOk="0" h="179229" w="118334">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6" name="Google Shape;596;p29"/>
              <p:cNvSpPr/>
              <p:nvPr/>
            </p:nvSpPr>
            <p:spPr>
              <a:xfrm>
                <a:off x="5958274" y="1631282"/>
                <a:ext cx="31942" cy="89449"/>
              </a:xfrm>
              <a:custGeom>
                <a:rect b="b" l="l" r="r" t="t"/>
                <a:pathLst>
                  <a:path extrusionOk="0" h="149706" w="5258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7" name="Google Shape;597;p29"/>
              <p:cNvSpPr/>
              <p:nvPr/>
            </p:nvSpPr>
            <p:spPr>
              <a:xfrm>
                <a:off x="5331142" y="1301562"/>
                <a:ext cx="195427" cy="74136"/>
              </a:xfrm>
              <a:custGeom>
                <a:rect b="b" l="l" r="r" t="t"/>
                <a:pathLst>
                  <a:path extrusionOk="0" h="124077" w="32169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8" name="Google Shape;598;p29"/>
              <p:cNvSpPr/>
              <p:nvPr/>
            </p:nvSpPr>
            <p:spPr>
              <a:xfrm>
                <a:off x="5704033" y="1258128"/>
                <a:ext cx="251773" cy="104773"/>
              </a:xfrm>
              <a:custGeom>
                <a:rect b="b" l="l" r="r" t="t"/>
                <a:pathLst>
                  <a:path extrusionOk="0" h="175353" w="414441">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9" name="Google Shape;599;p29"/>
              <p:cNvSpPr/>
              <p:nvPr/>
            </p:nvSpPr>
            <p:spPr>
              <a:xfrm>
                <a:off x="5822012" y="1423380"/>
                <a:ext cx="135466" cy="84383"/>
              </a:xfrm>
              <a:custGeom>
                <a:rect b="b" l="l" r="r" t="t"/>
                <a:pathLst>
                  <a:path extrusionOk="0" h="141227" w="222989">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0" name="Google Shape;600;p29"/>
              <p:cNvSpPr/>
              <p:nvPr/>
            </p:nvSpPr>
            <p:spPr>
              <a:xfrm>
                <a:off x="5396277" y="1534851"/>
                <a:ext cx="580786" cy="629489"/>
              </a:xfrm>
              <a:custGeom>
                <a:rect b="b" l="l" r="r" t="t"/>
                <a:pathLst>
                  <a:path extrusionOk="0" h="1053538" w="956026">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1" name="Google Shape;601;p29"/>
              <p:cNvSpPr/>
              <p:nvPr/>
            </p:nvSpPr>
            <p:spPr>
              <a:xfrm>
                <a:off x="5514293" y="1950078"/>
                <a:ext cx="51692" cy="101328"/>
              </a:xfrm>
              <a:custGeom>
                <a:rect b="b" l="l" r="r" t="t"/>
                <a:pathLst>
                  <a:path extrusionOk="0" h="169586" w="85089">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2" name="Google Shape;602;p29"/>
              <p:cNvSpPr/>
              <p:nvPr/>
            </p:nvSpPr>
            <p:spPr>
              <a:xfrm>
                <a:off x="5677444" y="2066925"/>
                <a:ext cx="27357" cy="36958"/>
              </a:xfrm>
              <a:custGeom>
                <a:rect b="b" l="l" r="r" t="t"/>
                <a:pathLst>
                  <a:path extrusionOk="0" h="61855" w="45032">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3" name="Google Shape;603;p29"/>
              <p:cNvSpPr/>
              <p:nvPr/>
            </p:nvSpPr>
            <p:spPr>
              <a:xfrm>
                <a:off x="5430722" y="1782350"/>
                <a:ext cx="13502" cy="49201"/>
              </a:xfrm>
              <a:custGeom>
                <a:rect b="b" l="l" r="r" t="t"/>
                <a:pathLst>
                  <a:path extrusionOk="0" h="82344" w="22225">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4" name="Google Shape;604;p29"/>
              <p:cNvSpPr/>
              <p:nvPr/>
            </p:nvSpPr>
            <p:spPr>
              <a:xfrm>
                <a:off x="5796959" y="2041884"/>
                <a:ext cx="71331" cy="58213"/>
              </a:xfrm>
              <a:custGeom>
                <a:rect b="b" l="l" r="r" t="t"/>
                <a:pathLst>
                  <a:path extrusionOk="0" h="97428" w="117418">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5" name="Google Shape;605;p29"/>
              <p:cNvSpPr/>
              <p:nvPr/>
            </p:nvSpPr>
            <p:spPr>
              <a:xfrm>
                <a:off x="5916539" y="1867156"/>
                <a:ext cx="11039" cy="45070"/>
              </a:xfrm>
              <a:custGeom>
                <a:rect b="b" l="l" r="r" t="t"/>
                <a:pathLst>
                  <a:path extrusionOk="0" h="75431" w="18172">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6" name="Google Shape;606;p29"/>
              <p:cNvSpPr/>
              <p:nvPr/>
            </p:nvSpPr>
            <p:spPr>
              <a:xfrm>
                <a:off x="6603932" y="3269153"/>
                <a:ext cx="124534" cy="49906"/>
              </a:xfrm>
              <a:custGeom>
                <a:rect b="b" l="l" r="r" t="t"/>
                <a:pathLst>
                  <a:path extrusionOk="0" h="83524" w="204995">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7" name="Google Shape;607;p29"/>
              <p:cNvSpPr/>
              <p:nvPr/>
            </p:nvSpPr>
            <p:spPr>
              <a:xfrm>
                <a:off x="6304411" y="2418320"/>
                <a:ext cx="519137" cy="1323399"/>
              </a:xfrm>
              <a:custGeom>
                <a:rect b="b" l="l" r="r" t="t"/>
                <a:pathLst>
                  <a:path extrusionOk="0" h="2214894" w="854547">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8" name="Google Shape;608;p29"/>
              <p:cNvSpPr/>
              <p:nvPr/>
            </p:nvSpPr>
            <p:spPr>
              <a:xfrm>
                <a:off x="6361832" y="2893959"/>
                <a:ext cx="46467" cy="193386"/>
              </a:xfrm>
              <a:custGeom>
                <a:rect b="b" l="l" r="r" t="t"/>
                <a:pathLst>
                  <a:path extrusionOk="0" h="323659" w="76489">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9" name="Google Shape;609;p29"/>
              <p:cNvSpPr/>
              <p:nvPr/>
            </p:nvSpPr>
            <p:spPr>
              <a:xfrm>
                <a:off x="6305616" y="3017983"/>
                <a:ext cx="366024" cy="250997"/>
              </a:xfrm>
              <a:custGeom>
                <a:rect b="b" l="l" r="r" t="t"/>
                <a:pathLst>
                  <a:path extrusionOk="0" h="420078" w="602509">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0" name="Google Shape;610;p29"/>
              <p:cNvSpPr/>
              <p:nvPr/>
            </p:nvSpPr>
            <p:spPr>
              <a:xfrm>
                <a:off x="6346240" y="3074050"/>
                <a:ext cx="211249" cy="179769"/>
              </a:xfrm>
              <a:custGeom>
                <a:rect b="b" l="l" r="r" t="t"/>
                <a:pathLst>
                  <a:path extrusionOk="0" h="300869" w="347735">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1" name="Google Shape;611;p29"/>
              <p:cNvSpPr/>
              <p:nvPr/>
            </p:nvSpPr>
            <p:spPr>
              <a:xfrm>
                <a:off x="6432260" y="3122569"/>
                <a:ext cx="208265" cy="136684"/>
              </a:xfrm>
              <a:custGeom>
                <a:rect b="b" l="l" r="r" t="t"/>
                <a:pathLst>
                  <a:path extrusionOk="0" h="228759" w="342823">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2" name="Google Shape;612;p29"/>
              <p:cNvSpPr/>
              <p:nvPr/>
            </p:nvSpPr>
            <p:spPr>
              <a:xfrm>
                <a:off x="6540314" y="3184301"/>
                <a:ext cx="103989" cy="81574"/>
              </a:xfrm>
              <a:custGeom>
                <a:rect b="b" l="l" r="r" t="t"/>
                <a:pathLst>
                  <a:path extrusionOk="0" h="136525" w="171175">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3" name="Google Shape;613;p29"/>
              <p:cNvSpPr/>
              <p:nvPr/>
            </p:nvSpPr>
            <p:spPr>
              <a:xfrm>
                <a:off x="6603931" y="3269153"/>
                <a:ext cx="124536" cy="49904"/>
              </a:xfrm>
              <a:custGeom>
                <a:rect b="b" l="l" r="r" t="t"/>
                <a:pathLst>
                  <a:path extrusionOk="0" h="83521" w="204998">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4" name="Google Shape;614;p29"/>
              <p:cNvSpPr/>
              <p:nvPr/>
            </p:nvSpPr>
            <p:spPr>
              <a:xfrm>
                <a:off x="7057566" y="1171236"/>
                <a:ext cx="778519" cy="1030097"/>
              </a:xfrm>
              <a:custGeom>
                <a:rect b="b" l="l" r="r" t="t"/>
                <a:pathLst>
                  <a:path extrusionOk="0" h="1724011" w="1281512">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5" name="Google Shape;615;p29"/>
              <p:cNvSpPr/>
              <p:nvPr/>
            </p:nvSpPr>
            <p:spPr>
              <a:xfrm>
                <a:off x="7227200" y="1933100"/>
                <a:ext cx="389647" cy="743311"/>
              </a:xfrm>
              <a:custGeom>
                <a:rect b="b" l="l" r="r" t="t"/>
                <a:pathLst>
                  <a:path extrusionOk="0" h="1244035" w="641394">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6" name="Google Shape;616;p29"/>
              <p:cNvSpPr/>
              <p:nvPr/>
            </p:nvSpPr>
            <p:spPr>
              <a:xfrm>
                <a:off x="7257054" y="1933100"/>
                <a:ext cx="359696" cy="294275"/>
              </a:xfrm>
              <a:custGeom>
                <a:rect b="b" l="l" r="r" t="t"/>
                <a:pathLst>
                  <a:path extrusionOk="0" h="492510" w="592093">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7" name="Google Shape;617;p29"/>
              <p:cNvSpPr/>
              <p:nvPr/>
            </p:nvSpPr>
            <p:spPr>
              <a:xfrm>
                <a:off x="7168338" y="2045536"/>
                <a:ext cx="523503" cy="785877"/>
              </a:xfrm>
              <a:custGeom>
                <a:rect b="b" l="l" r="r" t="t"/>
                <a:pathLst>
                  <a:path extrusionOk="0" h="1315276" w="861734">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8" name="Google Shape;618;p29"/>
              <p:cNvSpPr/>
              <p:nvPr/>
            </p:nvSpPr>
            <p:spPr>
              <a:xfrm>
                <a:off x="7144798" y="1356781"/>
                <a:ext cx="589612" cy="793208"/>
              </a:xfrm>
              <a:custGeom>
                <a:rect b="b" l="l" r="r" t="t"/>
                <a:pathLst>
                  <a:path extrusionOk="0" h="1327545" w="970554">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9" name="Google Shape;619;p29"/>
              <p:cNvSpPr/>
              <p:nvPr/>
            </p:nvSpPr>
            <p:spPr>
              <a:xfrm>
                <a:off x="7082042" y="1711645"/>
                <a:ext cx="113640" cy="186041"/>
              </a:xfrm>
              <a:custGeom>
                <a:rect b="b" l="l" r="r" t="t"/>
                <a:pathLst>
                  <a:path extrusionOk="0" h="311365" w="187062">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0" name="Google Shape;620;p29"/>
              <p:cNvSpPr/>
              <p:nvPr/>
            </p:nvSpPr>
            <p:spPr>
              <a:xfrm>
                <a:off x="7690607" y="1711645"/>
                <a:ext cx="113640" cy="186041"/>
              </a:xfrm>
              <a:custGeom>
                <a:rect b="b" l="l" r="r" t="t"/>
                <a:pathLst>
                  <a:path extrusionOk="0" h="311365" w="187061">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1" name="Google Shape;621;p29"/>
              <p:cNvSpPr/>
              <p:nvPr/>
            </p:nvSpPr>
            <p:spPr>
              <a:xfrm>
                <a:off x="7112488" y="1749752"/>
                <a:ext cx="64184" cy="95703"/>
              </a:xfrm>
              <a:custGeom>
                <a:rect b="b" l="l" r="r" t="t"/>
                <a:pathLst>
                  <a:path extrusionOk="0" h="160173" w="105653">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2" name="Google Shape;622;p29"/>
              <p:cNvSpPr/>
              <p:nvPr/>
            </p:nvSpPr>
            <p:spPr>
              <a:xfrm>
                <a:off x="7707504" y="1749752"/>
                <a:ext cx="64185" cy="95703"/>
              </a:xfrm>
              <a:custGeom>
                <a:rect b="b" l="l" r="r" t="t"/>
                <a:pathLst>
                  <a:path extrusionOk="0" h="160173" w="105654">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 name="Google Shape;623;p29"/>
              <p:cNvSpPr/>
              <p:nvPr/>
            </p:nvSpPr>
            <p:spPr>
              <a:xfrm>
                <a:off x="7136129" y="2391194"/>
                <a:ext cx="546913" cy="576173"/>
              </a:xfrm>
              <a:custGeom>
                <a:rect b="b" l="l" r="r" t="t"/>
                <a:pathLst>
                  <a:path extrusionOk="0" h="964307" w="900268">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 name="Google Shape;624;p29"/>
              <p:cNvSpPr/>
              <p:nvPr/>
            </p:nvSpPr>
            <p:spPr>
              <a:xfrm>
                <a:off x="6435075" y="2154069"/>
                <a:ext cx="1843263" cy="1893087"/>
              </a:xfrm>
              <a:custGeom>
                <a:rect b="b" l="l" r="r" t="t"/>
                <a:pathLst>
                  <a:path extrusionOk="0" h="3168347" w="3034177">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5" name="Google Shape;625;p29"/>
              <p:cNvSpPr/>
              <p:nvPr/>
            </p:nvSpPr>
            <p:spPr>
              <a:xfrm>
                <a:off x="6692174" y="3041650"/>
                <a:ext cx="341256" cy="278932"/>
              </a:xfrm>
              <a:custGeom>
                <a:rect b="b" l="l" r="r" t="t"/>
                <a:pathLst>
                  <a:path extrusionOk="0" h="466832" w="561738">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6" name="Google Shape;626;p29"/>
              <p:cNvSpPr/>
              <p:nvPr/>
            </p:nvSpPr>
            <p:spPr>
              <a:xfrm>
                <a:off x="6727697" y="3136682"/>
                <a:ext cx="92491" cy="112665"/>
              </a:xfrm>
              <a:custGeom>
                <a:rect b="b" l="l" r="r" t="t"/>
                <a:pathLst>
                  <a:path extrusionOk="0" h="188561" w="152248">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7" name="Google Shape;627;p29"/>
              <p:cNvSpPr/>
              <p:nvPr/>
            </p:nvSpPr>
            <p:spPr>
              <a:xfrm>
                <a:off x="6763292" y="3095220"/>
                <a:ext cx="107545" cy="135776"/>
              </a:xfrm>
              <a:custGeom>
                <a:rect b="b" l="l" r="r" t="t"/>
                <a:pathLst>
                  <a:path extrusionOk="0" h="227240" w="177029">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8" name="Google Shape;628;p29"/>
              <p:cNvSpPr/>
              <p:nvPr/>
            </p:nvSpPr>
            <p:spPr>
              <a:xfrm>
                <a:off x="6804221" y="3061910"/>
                <a:ext cx="121071" cy="148644"/>
              </a:xfrm>
              <a:custGeom>
                <a:rect b="b" l="l" r="r" t="t"/>
                <a:pathLst>
                  <a:path extrusionOk="0" h="248777" w="199294">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9" name="Google Shape;629;p29"/>
              <p:cNvSpPr/>
              <p:nvPr/>
            </p:nvSpPr>
            <p:spPr>
              <a:xfrm>
                <a:off x="7646996" y="3001541"/>
                <a:ext cx="648139" cy="525629"/>
              </a:xfrm>
              <a:custGeom>
                <a:rect b="b" l="l" r="r" t="t"/>
                <a:pathLst>
                  <a:path extrusionOk="0" h="879714" w="1066895">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0" name="Google Shape;630;p29"/>
              <p:cNvSpPr/>
              <p:nvPr/>
            </p:nvSpPr>
            <p:spPr>
              <a:xfrm>
                <a:off x="8008613" y="3272158"/>
                <a:ext cx="246780" cy="31898"/>
              </a:xfrm>
              <a:custGeom>
                <a:rect b="b" l="l" r="r" t="t"/>
                <a:pathLst>
                  <a:path extrusionOk="0" h="53385" w="406223">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1" name="Google Shape;631;p29"/>
              <p:cNvSpPr/>
              <p:nvPr/>
            </p:nvSpPr>
            <p:spPr>
              <a:xfrm>
                <a:off x="7989523" y="3207006"/>
                <a:ext cx="68508" cy="26376"/>
              </a:xfrm>
              <a:custGeom>
                <a:rect b="b" l="l" r="r" t="t"/>
                <a:pathLst>
                  <a:path extrusionOk="0" h="44144" w="11277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2" name="Google Shape;632;p29"/>
              <p:cNvSpPr/>
              <p:nvPr/>
            </p:nvSpPr>
            <p:spPr>
              <a:xfrm>
                <a:off x="7983638" y="3159694"/>
                <a:ext cx="311" cy="173"/>
              </a:xfrm>
              <a:custGeom>
                <a:rect b="b" l="l" r="r" t="t"/>
                <a:pathLst>
                  <a:path extrusionOk="0" h="289" w="512">
                    <a:moveTo>
                      <a:pt x="2942" y="2968"/>
                    </a:moveTo>
                    <a:lnTo>
                      <a:pt x="2961" y="2962"/>
                    </a:lnTo>
                    <a:cubicBezTo>
                      <a:pt x="3787" y="2543"/>
                      <a:pt x="3431" y="2625"/>
                      <a:pt x="2942" y="2968"/>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3" name="Google Shape;633;p29"/>
              <p:cNvSpPr/>
              <p:nvPr/>
            </p:nvSpPr>
            <p:spPr>
              <a:xfrm>
                <a:off x="7973733" y="3152555"/>
                <a:ext cx="24329" cy="16475"/>
              </a:xfrm>
              <a:custGeom>
                <a:rect b="b" l="l" r="r" t="t"/>
                <a:pathLst>
                  <a:path extrusionOk="0" h="27573" w="40047">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4" name="Google Shape;634;p29"/>
              <p:cNvSpPr/>
              <p:nvPr/>
            </p:nvSpPr>
            <p:spPr>
              <a:xfrm>
                <a:off x="6715808" y="2350136"/>
                <a:ext cx="128526" cy="601273"/>
              </a:xfrm>
              <a:custGeom>
                <a:rect b="b" l="l" r="r" t="t"/>
                <a:pathLst>
                  <a:path extrusionOk="0" h="1006314" w="211565">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5" name="Google Shape;635;p29"/>
              <p:cNvSpPr/>
              <p:nvPr/>
            </p:nvSpPr>
            <p:spPr>
              <a:xfrm>
                <a:off x="6525454" y="3206049"/>
                <a:ext cx="244746" cy="66848"/>
              </a:xfrm>
              <a:custGeom>
                <a:rect b="b" l="l" r="r" t="t"/>
                <a:pathLst>
                  <a:path extrusionOk="0" h="111879" w="402874">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6" name="Google Shape;636;p29"/>
              <p:cNvSpPr/>
              <p:nvPr/>
            </p:nvSpPr>
            <p:spPr>
              <a:xfrm>
                <a:off x="7037446" y="3319516"/>
                <a:ext cx="627064" cy="33315"/>
              </a:xfrm>
              <a:custGeom>
                <a:rect b="b" l="l" r="r" t="t"/>
                <a:pathLst>
                  <a:path extrusionOk="0" h="55758" w="1032204">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7" name="Google Shape;637;p29"/>
              <p:cNvSpPr/>
              <p:nvPr/>
            </p:nvSpPr>
            <p:spPr>
              <a:xfrm>
                <a:off x="6766738" y="3536399"/>
                <a:ext cx="1203361" cy="512674"/>
              </a:xfrm>
              <a:custGeom>
                <a:rect b="b" l="l" r="r" t="t"/>
                <a:pathLst>
                  <a:path extrusionOk="0" h="858031" w="1980841">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8" name="Google Shape;638;p29"/>
              <p:cNvSpPr/>
              <p:nvPr/>
            </p:nvSpPr>
            <p:spPr>
              <a:xfrm>
                <a:off x="6979901" y="2151990"/>
                <a:ext cx="867443" cy="1195715"/>
              </a:xfrm>
              <a:custGeom>
                <a:rect b="b" l="l" r="r" t="t"/>
                <a:pathLst>
                  <a:path extrusionOk="0" h="2001196" w="1427889">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9" name="Google Shape;639;p29"/>
              <p:cNvSpPr/>
              <p:nvPr/>
            </p:nvSpPr>
            <p:spPr>
              <a:xfrm>
                <a:off x="7944548" y="2384514"/>
                <a:ext cx="120269" cy="672232"/>
              </a:xfrm>
              <a:custGeom>
                <a:rect b="b" l="l" r="r" t="t"/>
                <a:pathLst>
                  <a:path extrusionOk="0" h="1125075" w="197974">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0" name="Google Shape;640;p29"/>
              <p:cNvSpPr/>
              <p:nvPr/>
            </p:nvSpPr>
            <p:spPr>
              <a:xfrm>
                <a:off x="7617349" y="2800996"/>
                <a:ext cx="147816" cy="411124"/>
              </a:xfrm>
              <a:custGeom>
                <a:rect b="b" l="l" r="r" t="t"/>
                <a:pathLst>
                  <a:path extrusionOk="0" h="688074" w="243319">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1" name="Google Shape;641;p29"/>
              <p:cNvSpPr/>
              <p:nvPr/>
            </p:nvSpPr>
            <p:spPr>
              <a:xfrm>
                <a:off x="7738108" y="3187724"/>
                <a:ext cx="60765" cy="42678"/>
              </a:xfrm>
              <a:custGeom>
                <a:rect b="b" l="l" r="r" t="t"/>
                <a:pathLst>
                  <a:path extrusionOk="0" h="71428" w="100024">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2" name="Google Shape;642;p29"/>
              <p:cNvSpPr/>
              <p:nvPr/>
            </p:nvSpPr>
            <p:spPr>
              <a:xfrm>
                <a:off x="7647169" y="2858409"/>
                <a:ext cx="267378" cy="338738"/>
              </a:xfrm>
              <a:custGeom>
                <a:rect b="b" l="l" r="r" t="t"/>
                <a:pathLst>
                  <a:path extrusionOk="0" h="566926" w="440129">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3" name="Google Shape;643;p29"/>
              <p:cNvSpPr/>
              <p:nvPr/>
            </p:nvSpPr>
            <p:spPr>
              <a:xfrm>
                <a:off x="7612828" y="3171272"/>
                <a:ext cx="62615" cy="39981"/>
              </a:xfrm>
              <a:custGeom>
                <a:rect b="b" l="l" r="r" t="t"/>
                <a:pathLst>
                  <a:path extrusionOk="0" h="66914" w="10307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4" name="Google Shape;644;p29"/>
              <p:cNvSpPr/>
              <p:nvPr/>
            </p:nvSpPr>
            <p:spPr>
              <a:xfrm>
                <a:off x="7862176" y="2220938"/>
                <a:ext cx="32090" cy="231737"/>
              </a:xfrm>
              <a:custGeom>
                <a:rect b="b" l="l" r="r" t="t"/>
                <a:pathLst>
                  <a:path extrusionOk="0" h="387845" w="52823">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5" name="Google Shape;645;p29"/>
              <p:cNvSpPr/>
              <p:nvPr/>
            </p:nvSpPr>
            <p:spPr>
              <a:xfrm>
                <a:off x="7621109" y="2439438"/>
                <a:ext cx="325115" cy="470521"/>
              </a:xfrm>
              <a:custGeom>
                <a:rect b="b" l="l" r="r" t="t"/>
                <a:pathLst>
                  <a:path extrusionOk="0" h="787483" w="535169">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6" name="Google Shape;646;p29"/>
              <p:cNvSpPr/>
              <p:nvPr/>
            </p:nvSpPr>
            <p:spPr>
              <a:xfrm>
                <a:off x="6927091" y="2220839"/>
                <a:ext cx="58338" cy="570185"/>
              </a:xfrm>
              <a:custGeom>
                <a:rect b="b" l="l" r="r" t="t"/>
                <a:pathLst>
                  <a:path extrusionOk="0" h="954285" w="9603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7" name="Google Shape;647;p29"/>
              <p:cNvSpPr/>
              <p:nvPr/>
            </p:nvSpPr>
            <p:spPr>
              <a:xfrm>
                <a:off x="6901031" y="2717170"/>
                <a:ext cx="159785" cy="186664"/>
              </a:xfrm>
              <a:custGeom>
                <a:rect b="b" l="l" r="r" t="t"/>
                <a:pathLst>
                  <a:path extrusionOk="0" h="312408" w="26302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8" name="Google Shape;648;p29"/>
              <p:cNvSpPr/>
              <p:nvPr/>
            </p:nvSpPr>
            <p:spPr>
              <a:xfrm>
                <a:off x="6928171" y="2758835"/>
                <a:ext cx="88685" cy="103603"/>
              </a:xfrm>
              <a:custGeom>
                <a:rect b="b" l="l" r="r" t="t"/>
                <a:pathLst>
                  <a:path extrusionOk="0" h="173394" w="145983">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9" name="Google Shape;649;p29"/>
              <p:cNvSpPr/>
              <p:nvPr/>
            </p:nvSpPr>
            <p:spPr>
              <a:xfrm>
                <a:off x="7352742" y="3146520"/>
                <a:ext cx="55106" cy="100651"/>
              </a:xfrm>
              <a:custGeom>
                <a:rect b="b" l="l" r="r" t="t"/>
                <a:pathLst>
                  <a:path extrusionOk="0" h="168453" w="90709">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50" name="Google Shape;650;p29"/>
            <p:cNvSpPr/>
            <p:nvPr/>
          </p:nvSpPr>
          <p:spPr>
            <a:xfrm>
              <a:off x="6518651" y="4409080"/>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1" name="Google Shape;651;p29"/>
            <p:cNvSpPr/>
            <p:nvPr/>
          </p:nvSpPr>
          <p:spPr>
            <a:xfrm>
              <a:off x="8235850" y="1278599"/>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2" name="Google Shape;652;p29"/>
            <p:cNvSpPr/>
            <p:nvPr/>
          </p:nvSpPr>
          <p:spPr>
            <a:xfrm>
              <a:off x="7474436" y="515724"/>
              <a:ext cx="190055" cy="19005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3" name="Google Shape;653;p29"/>
            <p:cNvSpPr/>
            <p:nvPr/>
          </p:nvSpPr>
          <p:spPr>
            <a:xfrm>
              <a:off x="4351875" y="2539174"/>
              <a:ext cx="280218" cy="28021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56"/>
          <p:cNvSpPr/>
          <p:nvPr/>
        </p:nvSpPr>
        <p:spPr>
          <a:xfrm>
            <a:off x="8430775" y="-653000"/>
            <a:ext cx="2031593" cy="2028705"/>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310" name="Google Shape;1310;p56"/>
          <p:cNvPicPr preferRelativeResize="0"/>
          <p:nvPr/>
        </p:nvPicPr>
        <p:blipFill>
          <a:blip r:embed="rId3">
            <a:alphaModFix/>
          </a:blip>
          <a:stretch>
            <a:fillRect/>
          </a:stretch>
        </p:blipFill>
        <p:spPr>
          <a:xfrm>
            <a:off x="0" y="1319150"/>
            <a:ext cx="4366324" cy="3236025"/>
          </a:xfrm>
          <a:prstGeom prst="rect">
            <a:avLst/>
          </a:prstGeom>
          <a:noFill/>
          <a:ln>
            <a:noFill/>
          </a:ln>
        </p:spPr>
      </p:pic>
      <p:sp>
        <p:nvSpPr>
          <p:cNvPr id="1311" name="Google Shape;1311;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Interpretation</a:t>
            </a:r>
            <a:endParaRPr/>
          </a:p>
        </p:txBody>
      </p:sp>
      <p:pic>
        <p:nvPicPr>
          <p:cNvPr id="1312" name="Google Shape;1312;p56"/>
          <p:cNvPicPr preferRelativeResize="0"/>
          <p:nvPr/>
        </p:nvPicPr>
        <p:blipFill>
          <a:blip r:embed="rId4">
            <a:alphaModFix/>
          </a:blip>
          <a:stretch>
            <a:fillRect/>
          </a:stretch>
        </p:blipFill>
        <p:spPr>
          <a:xfrm>
            <a:off x="4446450" y="1319150"/>
            <a:ext cx="4572002" cy="3236025"/>
          </a:xfrm>
          <a:prstGeom prst="rect">
            <a:avLst/>
          </a:prstGeom>
          <a:noFill/>
          <a:ln>
            <a:noFill/>
          </a:ln>
        </p:spPr>
      </p:pic>
      <p:sp>
        <p:nvSpPr>
          <p:cNvPr id="1313" name="Google Shape;1313;p56"/>
          <p:cNvSpPr/>
          <p:nvPr/>
        </p:nvSpPr>
        <p:spPr>
          <a:xfrm>
            <a:off x="4765250" y="1626825"/>
            <a:ext cx="1248300" cy="2798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14" name="Google Shape;1314;p56"/>
          <p:cNvSpPr/>
          <p:nvPr/>
        </p:nvSpPr>
        <p:spPr>
          <a:xfrm>
            <a:off x="6058350" y="1626825"/>
            <a:ext cx="1248300" cy="2798400"/>
          </a:xfrm>
          <a:prstGeom prst="rect">
            <a:avLst/>
          </a:prstGeom>
          <a:noFill/>
          <a:ln cap="flat" cmpd="sng" w="28575">
            <a:solidFill>
              <a:srgbClr val="16C7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15" name="Google Shape;1315;p56"/>
          <p:cNvSpPr/>
          <p:nvPr/>
        </p:nvSpPr>
        <p:spPr>
          <a:xfrm>
            <a:off x="7339250" y="1626825"/>
            <a:ext cx="1248300" cy="27984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1316" name="Google Shape;1316;p56"/>
          <p:cNvCxnSpPr/>
          <p:nvPr/>
        </p:nvCxnSpPr>
        <p:spPr>
          <a:xfrm>
            <a:off x="4442200" y="1668975"/>
            <a:ext cx="0" cy="2705700"/>
          </a:xfrm>
          <a:prstGeom prst="straightConnector1">
            <a:avLst/>
          </a:prstGeom>
          <a:noFill/>
          <a:ln cap="flat" cmpd="sng" w="28575">
            <a:solidFill>
              <a:schemeClr val="dk2"/>
            </a:solidFill>
            <a:prstDash val="solid"/>
            <a:round/>
            <a:headEnd len="med" w="med" type="stealth"/>
            <a:tailEnd len="med" w="med" type="triangle"/>
          </a:ln>
        </p:spPr>
      </p:cxnSp>
      <p:sp>
        <p:nvSpPr>
          <p:cNvPr id="1317" name="Google Shape;1317;p56"/>
          <p:cNvSpPr txBox="1"/>
          <p:nvPr/>
        </p:nvSpPr>
        <p:spPr>
          <a:xfrm>
            <a:off x="4188450" y="1375700"/>
            <a:ext cx="767100" cy="1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bad</a:t>
            </a:r>
            <a:endParaRPr sz="1200">
              <a:solidFill>
                <a:schemeClr val="dk1"/>
              </a:solidFill>
              <a:latin typeface="Open Sans"/>
              <a:ea typeface="Open Sans"/>
              <a:cs typeface="Open Sans"/>
              <a:sym typeface="Open Sans"/>
            </a:endParaRPr>
          </a:p>
        </p:txBody>
      </p:sp>
      <p:sp>
        <p:nvSpPr>
          <p:cNvPr id="1318" name="Google Shape;1318;p56"/>
          <p:cNvSpPr txBox="1"/>
          <p:nvPr/>
        </p:nvSpPr>
        <p:spPr>
          <a:xfrm>
            <a:off x="4231275" y="4281929"/>
            <a:ext cx="767100" cy="1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good</a:t>
            </a:r>
            <a:endParaRPr sz="12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324" name="Google Shape;1324;p57"/>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What are the subgroups?</a:t>
            </a:r>
            <a:endParaRPr sz="2300"/>
          </a:p>
          <a:p>
            <a:pPr indent="-374650" lvl="0" marL="457200" rtl="0" algn="l">
              <a:spcBef>
                <a:spcPts val="0"/>
              </a:spcBef>
              <a:spcAft>
                <a:spcPts val="0"/>
              </a:spcAft>
              <a:buSzPts val="2300"/>
              <a:buChar char="●"/>
            </a:pPr>
            <a:r>
              <a:rPr lang="en" sz="2300"/>
              <a:t>Derived subgroups circle around HIV risk</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Are there subgroups of patients that would benefit more from a specific therapy?</a:t>
            </a:r>
            <a:endParaRPr sz="2300"/>
          </a:p>
          <a:p>
            <a:pPr indent="-374650" lvl="0" marL="457200" rtl="0" algn="l">
              <a:spcBef>
                <a:spcPts val="0"/>
              </a:spcBef>
              <a:spcAft>
                <a:spcPts val="0"/>
              </a:spcAft>
              <a:buSzPts val="2300"/>
              <a:buChar char="●"/>
            </a:pPr>
            <a:r>
              <a:rPr lang="en" sz="2300"/>
              <a:t>Probably?</a:t>
            </a:r>
            <a:endParaRPr sz="2300"/>
          </a:p>
          <a:p>
            <a:pPr indent="-374650" lvl="0" marL="457200" rtl="0" algn="l">
              <a:spcBef>
                <a:spcPts val="0"/>
              </a:spcBef>
              <a:spcAft>
                <a:spcPts val="0"/>
              </a:spcAft>
              <a:buSzPts val="2300"/>
              <a:buChar char="●"/>
            </a:pPr>
            <a:r>
              <a:rPr lang="en" sz="2300"/>
              <a:t>Just not ZDV</a:t>
            </a:r>
            <a:endParaRPr sz="2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58"/>
          <p:cNvSpPr/>
          <p:nvPr/>
        </p:nvSpPr>
        <p:spPr>
          <a:xfrm>
            <a:off x="8430775" y="-653000"/>
            <a:ext cx="2031593" cy="2028705"/>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0" name="Google Shape;1330;p58"/>
          <p:cNvSpPr txBox="1"/>
          <p:nvPr>
            <p:ph type="title"/>
          </p:nvPr>
        </p:nvSpPr>
        <p:spPr>
          <a:xfrm flipH="1">
            <a:off x="713225" y="2011525"/>
            <a:ext cx="3808200" cy="17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Conclusion/Future Work</a:t>
            </a:r>
            <a:endParaRPr/>
          </a:p>
        </p:txBody>
      </p:sp>
      <p:sp>
        <p:nvSpPr>
          <p:cNvPr id="1331" name="Google Shape;1331;p58"/>
          <p:cNvSpPr txBox="1"/>
          <p:nvPr>
            <p:ph idx="2" type="title"/>
          </p:nvPr>
        </p:nvSpPr>
        <p:spPr>
          <a:xfrm>
            <a:off x="713225" y="1257200"/>
            <a:ext cx="3808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1332" name="Google Shape;1332;p58"/>
          <p:cNvGrpSpPr/>
          <p:nvPr/>
        </p:nvGrpSpPr>
        <p:grpSpPr>
          <a:xfrm>
            <a:off x="713373" y="154126"/>
            <a:ext cx="727117" cy="770735"/>
            <a:chOff x="5137170" y="1563182"/>
            <a:chExt cx="584358" cy="619462"/>
          </a:xfrm>
        </p:grpSpPr>
        <p:sp>
          <p:nvSpPr>
            <p:cNvPr id="1333" name="Google Shape;1333;p58"/>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4" name="Google Shape;1334;p58"/>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5" name="Google Shape;1335;p58"/>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6" name="Google Shape;1336;p58"/>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7" name="Google Shape;1337;p58"/>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8" name="Google Shape;1338;p58"/>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9" name="Google Shape;1339;p58"/>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0" name="Google Shape;1340;p58"/>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1" name="Google Shape;1341;p58"/>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2" name="Google Shape;1342;p58"/>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3" name="Google Shape;1343;p58"/>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4" name="Google Shape;1344;p58"/>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5" name="Google Shape;1345;p58"/>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6" name="Google Shape;1346;p58"/>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7" name="Google Shape;1347;p58"/>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8" name="Google Shape;1348;p58"/>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349" name="Google Shape;1349;p58"/>
          <p:cNvSpPr/>
          <p:nvPr/>
        </p:nvSpPr>
        <p:spPr>
          <a:xfrm>
            <a:off x="713225" y="4065354"/>
            <a:ext cx="4955000" cy="494819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350" name="Google Shape;1350;p58"/>
          <p:cNvGrpSpPr/>
          <p:nvPr/>
        </p:nvGrpSpPr>
        <p:grpSpPr>
          <a:xfrm>
            <a:off x="4351875" y="515724"/>
            <a:ext cx="4273816" cy="4283197"/>
            <a:chOff x="4351875" y="515724"/>
            <a:chExt cx="4273816" cy="4283197"/>
          </a:xfrm>
        </p:grpSpPr>
        <p:grpSp>
          <p:nvGrpSpPr>
            <p:cNvPr id="1351" name="Google Shape;1351;p58"/>
            <p:cNvGrpSpPr/>
            <p:nvPr/>
          </p:nvGrpSpPr>
          <p:grpSpPr>
            <a:xfrm>
              <a:off x="4796749" y="1094800"/>
              <a:ext cx="3498385" cy="2954272"/>
              <a:chOff x="4796749" y="1094800"/>
              <a:chExt cx="3498385" cy="2954272"/>
            </a:xfrm>
          </p:grpSpPr>
          <p:sp>
            <p:nvSpPr>
              <p:cNvPr id="1352" name="Google Shape;1352;p58"/>
              <p:cNvSpPr/>
              <p:nvPr/>
            </p:nvSpPr>
            <p:spPr>
              <a:xfrm>
                <a:off x="5400166" y="3550418"/>
                <a:ext cx="50455" cy="89880"/>
              </a:xfrm>
              <a:custGeom>
                <a:rect b="b" l="l" r="r" t="t"/>
                <a:pathLst>
                  <a:path extrusionOk="0" h="119840" w="67273">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3" name="Google Shape;1353;p58"/>
              <p:cNvSpPr/>
              <p:nvPr/>
            </p:nvSpPr>
            <p:spPr>
              <a:xfrm>
                <a:off x="5294379" y="1094800"/>
                <a:ext cx="730601" cy="697059"/>
              </a:xfrm>
              <a:custGeom>
                <a:rect b="b" l="l" r="r" t="t"/>
                <a:pathLst>
                  <a:path extrusionOk="0" h="1166626" w="1202635">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4" name="Google Shape;1354;p58"/>
              <p:cNvSpPr/>
              <p:nvPr/>
            </p:nvSpPr>
            <p:spPr>
              <a:xfrm>
                <a:off x="5441570" y="1831109"/>
                <a:ext cx="462417" cy="703397"/>
              </a:xfrm>
              <a:custGeom>
                <a:rect b="b" l="l" r="r" t="t"/>
                <a:pathLst>
                  <a:path extrusionOk="0" h="1177233" w="761181">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5" name="Google Shape;1355;p58"/>
              <p:cNvSpPr/>
              <p:nvPr/>
            </p:nvSpPr>
            <p:spPr>
              <a:xfrm>
                <a:off x="5441570" y="1831109"/>
                <a:ext cx="439897" cy="397107"/>
              </a:xfrm>
              <a:custGeom>
                <a:rect b="b" l="l" r="r" t="t"/>
                <a:pathLst>
                  <a:path extrusionOk="0" h="664615" w="72411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6" name="Google Shape;1356;p58"/>
              <p:cNvSpPr/>
              <p:nvPr/>
            </p:nvSpPr>
            <p:spPr>
              <a:xfrm>
                <a:off x="4796749" y="2045148"/>
                <a:ext cx="2031673" cy="2001857"/>
              </a:xfrm>
              <a:custGeom>
                <a:rect b="b" l="l" r="r" t="t"/>
                <a:pathLst>
                  <a:path extrusionOk="0" h="3350389" w="3344317">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7" name="Google Shape;1357;p58"/>
              <p:cNvSpPr/>
              <p:nvPr/>
            </p:nvSpPr>
            <p:spPr>
              <a:xfrm>
                <a:off x="5423222" y="2013815"/>
                <a:ext cx="729588" cy="2033148"/>
              </a:xfrm>
              <a:custGeom>
                <a:rect b="b" l="l" r="r" t="t"/>
                <a:pathLst>
                  <a:path extrusionOk="0" h="3402758" w="1200968">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8" name="Google Shape;1358;p58"/>
              <p:cNvSpPr/>
              <p:nvPr/>
            </p:nvSpPr>
            <p:spPr>
              <a:xfrm>
                <a:off x="5574125" y="2332046"/>
                <a:ext cx="391464" cy="171665"/>
              </a:xfrm>
              <a:custGeom>
                <a:rect b="b" l="l" r="r" t="t"/>
                <a:pathLst>
                  <a:path extrusionOk="0" h="287305" w="644385">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9" name="Google Shape;1359;p58"/>
              <p:cNvSpPr/>
              <p:nvPr/>
            </p:nvSpPr>
            <p:spPr>
              <a:xfrm>
                <a:off x="5813210" y="2499583"/>
                <a:ext cx="190214" cy="1548053"/>
              </a:xfrm>
              <a:custGeom>
                <a:rect b="b" l="l" r="r" t="t"/>
                <a:pathLst>
                  <a:path extrusionOk="0" h="2590883" w="313109">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0" name="Google Shape;1360;p58"/>
              <p:cNvSpPr/>
              <p:nvPr/>
            </p:nvSpPr>
            <p:spPr>
              <a:xfrm>
                <a:off x="5695172" y="3472922"/>
                <a:ext cx="549547" cy="497910"/>
              </a:xfrm>
              <a:custGeom>
                <a:rect b="b" l="l" r="r" t="t"/>
                <a:pathLst>
                  <a:path extrusionOk="0" h="833323" w="904604">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1" name="Google Shape;1361;p58"/>
              <p:cNvSpPr/>
              <p:nvPr/>
            </p:nvSpPr>
            <p:spPr>
              <a:xfrm>
                <a:off x="5499690" y="3261493"/>
                <a:ext cx="516787" cy="242414"/>
              </a:xfrm>
              <a:custGeom>
                <a:rect b="b" l="l" r="r" t="t"/>
                <a:pathLst>
                  <a:path extrusionOk="0" h="405714" w="850678">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2" name="Google Shape;1362;p58"/>
              <p:cNvSpPr/>
              <p:nvPr/>
            </p:nvSpPr>
            <p:spPr>
              <a:xfrm>
                <a:off x="5271899" y="2688045"/>
                <a:ext cx="217396" cy="618090"/>
              </a:xfrm>
              <a:custGeom>
                <a:rect b="b" l="l" r="r" t="t"/>
                <a:pathLst>
                  <a:path extrusionOk="0" h="1034460" w="357854">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3" name="Google Shape;1363;p58"/>
              <p:cNvSpPr/>
              <p:nvPr/>
            </p:nvSpPr>
            <p:spPr>
              <a:xfrm>
                <a:off x="4968080" y="3598553"/>
                <a:ext cx="873233" cy="372143"/>
              </a:xfrm>
              <a:custGeom>
                <a:rect b="b" l="l" r="r" t="t"/>
                <a:pathLst>
                  <a:path extrusionOk="0" h="622834" w="143742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4" name="Google Shape;1364;p58"/>
              <p:cNvSpPr/>
              <p:nvPr/>
            </p:nvSpPr>
            <p:spPr>
              <a:xfrm>
                <a:off x="5985048" y="3514169"/>
                <a:ext cx="480973" cy="451539"/>
              </a:xfrm>
              <a:custGeom>
                <a:rect b="b" l="l" r="r" t="t"/>
                <a:pathLst>
                  <a:path extrusionOk="0" h="755714" w="791725">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5" name="Google Shape;1365;p58"/>
              <p:cNvSpPr/>
              <p:nvPr/>
            </p:nvSpPr>
            <p:spPr>
              <a:xfrm>
                <a:off x="5969631" y="3243254"/>
                <a:ext cx="252434" cy="17077"/>
              </a:xfrm>
              <a:custGeom>
                <a:rect b="b" l="l" r="r" t="t"/>
                <a:pathLst>
                  <a:path extrusionOk="0" h="28580" w="41553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6" name="Google Shape;1366;p58"/>
              <p:cNvSpPr/>
              <p:nvPr/>
            </p:nvSpPr>
            <p:spPr>
              <a:xfrm>
                <a:off x="5323802" y="2069058"/>
                <a:ext cx="477255" cy="924530"/>
              </a:xfrm>
              <a:custGeom>
                <a:rect b="b" l="l" r="r" t="t"/>
                <a:pathLst>
                  <a:path extrusionOk="0" h="1547331" w="785605">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7" name="Google Shape;1367;p58"/>
              <p:cNvSpPr/>
              <p:nvPr/>
            </p:nvSpPr>
            <p:spPr>
              <a:xfrm>
                <a:off x="5962640" y="2136972"/>
                <a:ext cx="222437" cy="951582"/>
              </a:xfrm>
              <a:custGeom>
                <a:rect b="b" l="l" r="r" t="t"/>
                <a:pathLst>
                  <a:path extrusionOk="0" h="1592606" w="366152">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8" name="Google Shape;1368;p58"/>
              <p:cNvSpPr/>
              <p:nvPr/>
            </p:nvSpPr>
            <p:spPr>
              <a:xfrm>
                <a:off x="6296992" y="2482800"/>
                <a:ext cx="111517" cy="603977"/>
              </a:xfrm>
              <a:custGeom>
                <a:rect b="b" l="l" r="r" t="t"/>
                <a:pathLst>
                  <a:path extrusionOk="0" h="1010841" w="183567">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9" name="Google Shape;1369;p58"/>
              <p:cNvSpPr/>
              <p:nvPr/>
            </p:nvSpPr>
            <p:spPr>
              <a:xfrm>
                <a:off x="6265760" y="3017985"/>
                <a:ext cx="406008" cy="250994"/>
              </a:xfrm>
              <a:custGeom>
                <a:rect b="b" l="l" r="r" t="t"/>
                <a:pathLst>
                  <a:path extrusionOk="0" h="420074" w="668326">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0" name="Google Shape;1370;p58"/>
              <p:cNvSpPr/>
              <p:nvPr/>
            </p:nvSpPr>
            <p:spPr>
              <a:xfrm>
                <a:off x="6346240" y="3074052"/>
                <a:ext cx="211248" cy="179767"/>
              </a:xfrm>
              <a:custGeom>
                <a:rect b="b" l="l" r="r" t="t"/>
                <a:pathLst>
                  <a:path extrusionOk="0" h="300866" w="347734">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1" name="Google Shape;1371;p58"/>
              <p:cNvSpPr/>
              <p:nvPr/>
            </p:nvSpPr>
            <p:spPr>
              <a:xfrm>
                <a:off x="6432260" y="3122567"/>
                <a:ext cx="208266" cy="136685"/>
              </a:xfrm>
              <a:custGeom>
                <a:rect b="b" l="l" r="r" t="t"/>
                <a:pathLst>
                  <a:path extrusionOk="0" h="228761" w="342825">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2" name="Google Shape;1372;p58"/>
              <p:cNvSpPr/>
              <p:nvPr/>
            </p:nvSpPr>
            <p:spPr>
              <a:xfrm>
                <a:off x="6540314" y="3184303"/>
                <a:ext cx="103989" cy="81572"/>
              </a:xfrm>
              <a:custGeom>
                <a:rect b="b" l="l" r="r" t="t"/>
                <a:pathLst>
                  <a:path extrusionOk="0" h="136522" w="171175">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3" name="Google Shape;1373;p58"/>
              <p:cNvSpPr/>
              <p:nvPr/>
            </p:nvSpPr>
            <p:spPr>
              <a:xfrm>
                <a:off x="5770899" y="2570661"/>
                <a:ext cx="38869" cy="38229"/>
              </a:xfrm>
              <a:custGeom>
                <a:rect b="b" l="l" r="r" t="t"/>
                <a:pathLst>
                  <a:path extrusionOk="0" h="63982" w="63982">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4" name="Google Shape;1374;p58"/>
              <p:cNvSpPr/>
              <p:nvPr/>
            </p:nvSpPr>
            <p:spPr>
              <a:xfrm>
                <a:off x="5855432" y="3063123"/>
                <a:ext cx="38873" cy="38229"/>
              </a:xfrm>
              <a:custGeom>
                <a:rect b="b" l="l" r="r" t="t"/>
                <a:pathLst>
                  <a:path extrusionOk="0" h="63982" w="63988">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5" name="Google Shape;1375;p58"/>
              <p:cNvSpPr/>
              <p:nvPr/>
            </p:nvSpPr>
            <p:spPr>
              <a:xfrm>
                <a:off x="5813166" y="2814282"/>
                <a:ext cx="38869" cy="38233"/>
              </a:xfrm>
              <a:custGeom>
                <a:rect b="b" l="l" r="r" t="t"/>
                <a:pathLst>
                  <a:path extrusionOk="0" h="63989" w="63982">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6" name="Google Shape;1376;p58"/>
              <p:cNvSpPr/>
              <p:nvPr/>
            </p:nvSpPr>
            <p:spPr>
              <a:xfrm>
                <a:off x="5268184" y="2701869"/>
                <a:ext cx="214780" cy="441293"/>
              </a:xfrm>
              <a:custGeom>
                <a:rect b="b" l="l" r="r" t="t"/>
                <a:pathLst>
                  <a:path extrusionOk="0" h="738566" w="353548">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7" name="Google Shape;1377;p58"/>
              <p:cNvSpPr/>
              <p:nvPr/>
            </p:nvSpPr>
            <p:spPr>
              <a:xfrm>
                <a:off x="5229025" y="3115409"/>
                <a:ext cx="70375" cy="46173"/>
              </a:xfrm>
              <a:custGeom>
                <a:rect b="b" l="l" r="r" t="t"/>
                <a:pathLst>
                  <a:path extrusionOk="0" h="77277" w="115843">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8" name="Google Shape;1378;p58"/>
              <p:cNvSpPr/>
              <p:nvPr/>
            </p:nvSpPr>
            <p:spPr>
              <a:xfrm>
                <a:off x="5158355" y="2721567"/>
                <a:ext cx="244958" cy="423266"/>
              </a:xfrm>
              <a:custGeom>
                <a:rect b="b" l="l" r="r" t="t"/>
                <a:pathLst>
                  <a:path extrusionOk="0" h="708395" w="403223">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9" name="Google Shape;1379;p58"/>
              <p:cNvSpPr/>
              <p:nvPr/>
            </p:nvSpPr>
            <p:spPr>
              <a:xfrm>
                <a:off x="5371164" y="3116773"/>
                <a:ext cx="70838" cy="45471"/>
              </a:xfrm>
              <a:custGeom>
                <a:rect b="b" l="l" r="r" t="t"/>
                <a:pathLst>
                  <a:path extrusionOk="0" h="76102" w="116605">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0" name="Google Shape;1380;p58"/>
              <p:cNvSpPr/>
              <p:nvPr/>
            </p:nvSpPr>
            <p:spPr>
              <a:xfrm>
                <a:off x="5265271" y="2135046"/>
                <a:ext cx="35004" cy="137567"/>
              </a:xfrm>
              <a:custGeom>
                <a:rect b="b" l="l" r="r" t="t"/>
                <a:pathLst>
                  <a:path extrusionOk="0" h="230238" w="57619">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1" name="Google Shape;1381;p58"/>
              <p:cNvSpPr/>
              <p:nvPr/>
            </p:nvSpPr>
            <p:spPr>
              <a:xfrm>
                <a:off x="5146744" y="2258461"/>
                <a:ext cx="344219" cy="520050"/>
              </a:xfrm>
              <a:custGeom>
                <a:rect b="b" l="l" r="r" t="t"/>
                <a:pathLst>
                  <a:path extrusionOk="0" h="870376" w="566616">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2" name="Google Shape;1382;p58"/>
              <p:cNvSpPr/>
              <p:nvPr/>
            </p:nvSpPr>
            <p:spPr>
              <a:xfrm>
                <a:off x="6071439" y="2178366"/>
                <a:ext cx="171553" cy="492572"/>
              </a:xfrm>
              <a:custGeom>
                <a:rect b="b" l="l" r="r" t="t"/>
                <a:pathLst>
                  <a:path extrusionOk="0" h="824389" w="282391">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3" name="Google Shape;1383;p58"/>
              <p:cNvSpPr/>
              <p:nvPr/>
            </p:nvSpPr>
            <p:spPr>
              <a:xfrm>
                <a:off x="6152996" y="2607853"/>
                <a:ext cx="142218" cy="168314"/>
              </a:xfrm>
              <a:custGeom>
                <a:rect b="b" l="l" r="r" t="t"/>
                <a:pathLst>
                  <a:path extrusionOk="0" h="281697" w="234104">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4" name="Google Shape;1384;p58"/>
              <p:cNvSpPr/>
              <p:nvPr/>
            </p:nvSpPr>
            <p:spPr>
              <a:xfrm>
                <a:off x="6191717" y="2643427"/>
                <a:ext cx="78935" cy="93416"/>
              </a:xfrm>
              <a:custGeom>
                <a:rect b="b" l="l" r="r" t="t"/>
                <a:pathLst>
                  <a:path extrusionOk="0" h="156344" w="129934">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5" name="Google Shape;1385;p58"/>
              <p:cNvSpPr/>
              <p:nvPr/>
            </p:nvSpPr>
            <p:spPr>
              <a:xfrm>
                <a:off x="5267747" y="1282538"/>
                <a:ext cx="752942" cy="845913"/>
              </a:xfrm>
              <a:custGeom>
                <a:rect b="b" l="l" r="r" t="t"/>
                <a:pathLst>
                  <a:path extrusionOk="0" h="1415754" w="1239411">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6" name="Google Shape;1386;p58"/>
              <p:cNvSpPr/>
              <p:nvPr/>
            </p:nvSpPr>
            <p:spPr>
              <a:xfrm>
                <a:off x="5305338" y="1639931"/>
                <a:ext cx="71888" cy="107089"/>
              </a:xfrm>
              <a:custGeom>
                <a:rect b="b" l="l" r="r" t="t"/>
                <a:pathLst>
                  <a:path extrusionOk="0" h="179229" w="118334">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7" name="Google Shape;1387;p58"/>
              <p:cNvSpPr/>
              <p:nvPr/>
            </p:nvSpPr>
            <p:spPr>
              <a:xfrm>
                <a:off x="5958274" y="1631282"/>
                <a:ext cx="31942" cy="89449"/>
              </a:xfrm>
              <a:custGeom>
                <a:rect b="b" l="l" r="r" t="t"/>
                <a:pathLst>
                  <a:path extrusionOk="0" h="149706" w="5258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8" name="Google Shape;1388;p58"/>
              <p:cNvSpPr/>
              <p:nvPr/>
            </p:nvSpPr>
            <p:spPr>
              <a:xfrm>
                <a:off x="5331142" y="1301562"/>
                <a:ext cx="195427" cy="74136"/>
              </a:xfrm>
              <a:custGeom>
                <a:rect b="b" l="l" r="r" t="t"/>
                <a:pathLst>
                  <a:path extrusionOk="0" h="124077" w="32169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9" name="Google Shape;1389;p58"/>
              <p:cNvSpPr/>
              <p:nvPr/>
            </p:nvSpPr>
            <p:spPr>
              <a:xfrm>
                <a:off x="5704033" y="1258128"/>
                <a:ext cx="251773" cy="104773"/>
              </a:xfrm>
              <a:custGeom>
                <a:rect b="b" l="l" r="r" t="t"/>
                <a:pathLst>
                  <a:path extrusionOk="0" h="175353" w="414441">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0" name="Google Shape;1390;p58"/>
              <p:cNvSpPr/>
              <p:nvPr/>
            </p:nvSpPr>
            <p:spPr>
              <a:xfrm>
                <a:off x="5822012" y="1423380"/>
                <a:ext cx="135466" cy="84383"/>
              </a:xfrm>
              <a:custGeom>
                <a:rect b="b" l="l" r="r" t="t"/>
                <a:pathLst>
                  <a:path extrusionOk="0" h="141227" w="222989">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1" name="Google Shape;1391;p58"/>
              <p:cNvSpPr/>
              <p:nvPr/>
            </p:nvSpPr>
            <p:spPr>
              <a:xfrm>
                <a:off x="5396277" y="1534851"/>
                <a:ext cx="580786" cy="629489"/>
              </a:xfrm>
              <a:custGeom>
                <a:rect b="b" l="l" r="r" t="t"/>
                <a:pathLst>
                  <a:path extrusionOk="0" h="1053538" w="956026">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2" name="Google Shape;1392;p58"/>
              <p:cNvSpPr/>
              <p:nvPr/>
            </p:nvSpPr>
            <p:spPr>
              <a:xfrm>
                <a:off x="5514293" y="1950078"/>
                <a:ext cx="51692" cy="101328"/>
              </a:xfrm>
              <a:custGeom>
                <a:rect b="b" l="l" r="r" t="t"/>
                <a:pathLst>
                  <a:path extrusionOk="0" h="169586" w="85089">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3" name="Google Shape;1393;p58"/>
              <p:cNvSpPr/>
              <p:nvPr/>
            </p:nvSpPr>
            <p:spPr>
              <a:xfrm>
                <a:off x="5677444" y="2066925"/>
                <a:ext cx="27357" cy="36958"/>
              </a:xfrm>
              <a:custGeom>
                <a:rect b="b" l="l" r="r" t="t"/>
                <a:pathLst>
                  <a:path extrusionOk="0" h="61855" w="45032">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4" name="Google Shape;1394;p58"/>
              <p:cNvSpPr/>
              <p:nvPr/>
            </p:nvSpPr>
            <p:spPr>
              <a:xfrm>
                <a:off x="5430722" y="1782350"/>
                <a:ext cx="13502" cy="49201"/>
              </a:xfrm>
              <a:custGeom>
                <a:rect b="b" l="l" r="r" t="t"/>
                <a:pathLst>
                  <a:path extrusionOk="0" h="82344" w="22225">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5" name="Google Shape;1395;p58"/>
              <p:cNvSpPr/>
              <p:nvPr/>
            </p:nvSpPr>
            <p:spPr>
              <a:xfrm>
                <a:off x="5796959" y="2041884"/>
                <a:ext cx="71331" cy="58213"/>
              </a:xfrm>
              <a:custGeom>
                <a:rect b="b" l="l" r="r" t="t"/>
                <a:pathLst>
                  <a:path extrusionOk="0" h="97428" w="117418">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6" name="Google Shape;1396;p58"/>
              <p:cNvSpPr/>
              <p:nvPr/>
            </p:nvSpPr>
            <p:spPr>
              <a:xfrm>
                <a:off x="5916539" y="1867156"/>
                <a:ext cx="11039" cy="45070"/>
              </a:xfrm>
              <a:custGeom>
                <a:rect b="b" l="l" r="r" t="t"/>
                <a:pathLst>
                  <a:path extrusionOk="0" h="75431" w="18172">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7" name="Google Shape;1397;p58"/>
              <p:cNvSpPr/>
              <p:nvPr/>
            </p:nvSpPr>
            <p:spPr>
              <a:xfrm>
                <a:off x="6603932" y="3269153"/>
                <a:ext cx="124534" cy="49906"/>
              </a:xfrm>
              <a:custGeom>
                <a:rect b="b" l="l" r="r" t="t"/>
                <a:pathLst>
                  <a:path extrusionOk="0" h="83524" w="204995">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8" name="Google Shape;1398;p58"/>
              <p:cNvSpPr/>
              <p:nvPr/>
            </p:nvSpPr>
            <p:spPr>
              <a:xfrm>
                <a:off x="6304411" y="2418320"/>
                <a:ext cx="519137" cy="1323399"/>
              </a:xfrm>
              <a:custGeom>
                <a:rect b="b" l="l" r="r" t="t"/>
                <a:pathLst>
                  <a:path extrusionOk="0" h="2214894" w="854547">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9" name="Google Shape;1399;p58"/>
              <p:cNvSpPr/>
              <p:nvPr/>
            </p:nvSpPr>
            <p:spPr>
              <a:xfrm>
                <a:off x="6361832" y="2893959"/>
                <a:ext cx="46467" cy="193386"/>
              </a:xfrm>
              <a:custGeom>
                <a:rect b="b" l="l" r="r" t="t"/>
                <a:pathLst>
                  <a:path extrusionOk="0" h="323659" w="76489">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0" name="Google Shape;1400;p58"/>
              <p:cNvSpPr/>
              <p:nvPr/>
            </p:nvSpPr>
            <p:spPr>
              <a:xfrm>
                <a:off x="6305616" y="3017983"/>
                <a:ext cx="366024" cy="250997"/>
              </a:xfrm>
              <a:custGeom>
                <a:rect b="b" l="l" r="r" t="t"/>
                <a:pathLst>
                  <a:path extrusionOk="0" h="420078" w="602509">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1" name="Google Shape;1401;p58"/>
              <p:cNvSpPr/>
              <p:nvPr/>
            </p:nvSpPr>
            <p:spPr>
              <a:xfrm>
                <a:off x="6346240" y="3074050"/>
                <a:ext cx="211249" cy="179769"/>
              </a:xfrm>
              <a:custGeom>
                <a:rect b="b" l="l" r="r" t="t"/>
                <a:pathLst>
                  <a:path extrusionOk="0" h="300869" w="347735">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2" name="Google Shape;1402;p58"/>
              <p:cNvSpPr/>
              <p:nvPr/>
            </p:nvSpPr>
            <p:spPr>
              <a:xfrm>
                <a:off x="6432260" y="3122569"/>
                <a:ext cx="208265" cy="136684"/>
              </a:xfrm>
              <a:custGeom>
                <a:rect b="b" l="l" r="r" t="t"/>
                <a:pathLst>
                  <a:path extrusionOk="0" h="228759" w="342823">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3" name="Google Shape;1403;p58"/>
              <p:cNvSpPr/>
              <p:nvPr/>
            </p:nvSpPr>
            <p:spPr>
              <a:xfrm>
                <a:off x="6540314" y="3184301"/>
                <a:ext cx="103989" cy="81574"/>
              </a:xfrm>
              <a:custGeom>
                <a:rect b="b" l="l" r="r" t="t"/>
                <a:pathLst>
                  <a:path extrusionOk="0" h="136525" w="171175">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4" name="Google Shape;1404;p58"/>
              <p:cNvSpPr/>
              <p:nvPr/>
            </p:nvSpPr>
            <p:spPr>
              <a:xfrm>
                <a:off x="6603931" y="3269153"/>
                <a:ext cx="124536" cy="49904"/>
              </a:xfrm>
              <a:custGeom>
                <a:rect b="b" l="l" r="r" t="t"/>
                <a:pathLst>
                  <a:path extrusionOk="0" h="83521" w="204998">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5" name="Google Shape;1405;p58"/>
              <p:cNvSpPr/>
              <p:nvPr/>
            </p:nvSpPr>
            <p:spPr>
              <a:xfrm>
                <a:off x="7057566" y="1171236"/>
                <a:ext cx="778519" cy="1030097"/>
              </a:xfrm>
              <a:custGeom>
                <a:rect b="b" l="l" r="r" t="t"/>
                <a:pathLst>
                  <a:path extrusionOk="0" h="1724011" w="1281512">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6" name="Google Shape;1406;p58"/>
              <p:cNvSpPr/>
              <p:nvPr/>
            </p:nvSpPr>
            <p:spPr>
              <a:xfrm>
                <a:off x="7227200" y="1933100"/>
                <a:ext cx="389647" cy="743311"/>
              </a:xfrm>
              <a:custGeom>
                <a:rect b="b" l="l" r="r" t="t"/>
                <a:pathLst>
                  <a:path extrusionOk="0" h="1244035" w="641394">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7" name="Google Shape;1407;p58"/>
              <p:cNvSpPr/>
              <p:nvPr/>
            </p:nvSpPr>
            <p:spPr>
              <a:xfrm>
                <a:off x="7257054" y="1933100"/>
                <a:ext cx="359696" cy="294275"/>
              </a:xfrm>
              <a:custGeom>
                <a:rect b="b" l="l" r="r" t="t"/>
                <a:pathLst>
                  <a:path extrusionOk="0" h="492510" w="592093">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8" name="Google Shape;1408;p58"/>
              <p:cNvSpPr/>
              <p:nvPr/>
            </p:nvSpPr>
            <p:spPr>
              <a:xfrm>
                <a:off x="7168338" y="2045536"/>
                <a:ext cx="523503" cy="785877"/>
              </a:xfrm>
              <a:custGeom>
                <a:rect b="b" l="l" r="r" t="t"/>
                <a:pathLst>
                  <a:path extrusionOk="0" h="1315276" w="861734">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9" name="Google Shape;1409;p58"/>
              <p:cNvSpPr/>
              <p:nvPr/>
            </p:nvSpPr>
            <p:spPr>
              <a:xfrm>
                <a:off x="7144798" y="1356781"/>
                <a:ext cx="589612" cy="793208"/>
              </a:xfrm>
              <a:custGeom>
                <a:rect b="b" l="l" r="r" t="t"/>
                <a:pathLst>
                  <a:path extrusionOk="0" h="1327545" w="970554">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0" name="Google Shape;1410;p58"/>
              <p:cNvSpPr/>
              <p:nvPr/>
            </p:nvSpPr>
            <p:spPr>
              <a:xfrm>
                <a:off x="7082042" y="1711645"/>
                <a:ext cx="113640" cy="186041"/>
              </a:xfrm>
              <a:custGeom>
                <a:rect b="b" l="l" r="r" t="t"/>
                <a:pathLst>
                  <a:path extrusionOk="0" h="311365" w="187062">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1" name="Google Shape;1411;p58"/>
              <p:cNvSpPr/>
              <p:nvPr/>
            </p:nvSpPr>
            <p:spPr>
              <a:xfrm>
                <a:off x="7690607" y="1711645"/>
                <a:ext cx="113640" cy="186041"/>
              </a:xfrm>
              <a:custGeom>
                <a:rect b="b" l="l" r="r" t="t"/>
                <a:pathLst>
                  <a:path extrusionOk="0" h="311365" w="187061">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2" name="Google Shape;1412;p58"/>
              <p:cNvSpPr/>
              <p:nvPr/>
            </p:nvSpPr>
            <p:spPr>
              <a:xfrm>
                <a:off x="7112488" y="1749752"/>
                <a:ext cx="64184" cy="95703"/>
              </a:xfrm>
              <a:custGeom>
                <a:rect b="b" l="l" r="r" t="t"/>
                <a:pathLst>
                  <a:path extrusionOk="0" h="160173" w="105653">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3" name="Google Shape;1413;p58"/>
              <p:cNvSpPr/>
              <p:nvPr/>
            </p:nvSpPr>
            <p:spPr>
              <a:xfrm>
                <a:off x="7707504" y="1749752"/>
                <a:ext cx="64185" cy="95703"/>
              </a:xfrm>
              <a:custGeom>
                <a:rect b="b" l="l" r="r" t="t"/>
                <a:pathLst>
                  <a:path extrusionOk="0" h="160173" w="105654">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4" name="Google Shape;1414;p58"/>
              <p:cNvSpPr/>
              <p:nvPr/>
            </p:nvSpPr>
            <p:spPr>
              <a:xfrm>
                <a:off x="7136129" y="2391194"/>
                <a:ext cx="546913" cy="576173"/>
              </a:xfrm>
              <a:custGeom>
                <a:rect b="b" l="l" r="r" t="t"/>
                <a:pathLst>
                  <a:path extrusionOk="0" h="964307" w="900268">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5" name="Google Shape;1415;p58"/>
              <p:cNvSpPr/>
              <p:nvPr/>
            </p:nvSpPr>
            <p:spPr>
              <a:xfrm>
                <a:off x="6435075" y="2154069"/>
                <a:ext cx="1843263" cy="1893087"/>
              </a:xfrm>
              <a:custGeom>
                <a:rect b="b" l="l" r="r" t="t"/>
                <a:pathLst>
                  <a:path extrusionOk="0" h="3168347" w="3034177">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6" name="Google Shape;1416;p58"/>
              <p:cNvSpPr/>
              <p:nvPr/>
            </p:nvSpPr>
            <p:spPr>
              <a:xfrm>
                <a:off x="6692174" y="3041650"/>
                <a:ext cx="341256" cy="278932"/>
              </a:xfrm>
              <a:custGeom>
                <a:rect b="b" l="l" r="r" t="t"/>
                <a:pathLst>
                  <a:path extrusionOk="0" h="466832" w="561738">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7" name="Google Shape;1417;p58"/>
              <p:cNvSpPr/>
              <p:nvPr/>
            </p:nvSpPr>
            <p:spPr>
              <a:xfrm>
                <a:off x="6727697" y="3136682"/>
                <a:ext cx="92491" cy="112665"/>
              </a:xfrm>
              <a:custGeom>
                <a:rect b="b" l="l" r="r" t="t"/>
                <a:pathLst>
                  <a:path extrusionOk="0" h="188561" w="152248">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8" name="Google Shape;1418;p58"/>
              <p:cNvSpPr/>
              <p:nvPr/>
            </p:nvSpPr>
            <p:spPr>
              <a:xfrm>
                <a:off x="6763292" y="3095220"/>
                <a:ext cx="107545" cy="135776"/>
              </a:xfrm>
              <a:custGeom>
                <a:rect b="b" l="l" r="r" t="t"/>
                <a:pathLst>
                  <a:path extrusionOk="0" h="227240" w="177029">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9" name="Google Shape;1419;p58"/>
              <p:cNvSpPr/>
              <p:nvPr/>
            </p:nvSpPr>
            <p:spPr>
              <a:xfrm>
                <a:off x="6804221" y="3061910"/>
                <a:ext cx="121071" cy="148644"/>
              </a:xfrm>
              <a:custGeom>
                <a:rect b="b" l="l" r="r" t="t"/>
                <a:pathLst>
                  <a:path extrusionOk="0" h="248777" w="199294">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0" name="Google Shape;1420;p58"/>
              <p:cNvSpPr/>
              <p:nvPr/>
            </p:nvSpPr>
            <p:spPr>
              <a:xfrm>
                <a:off x="7646996" y="3001541"/>
                <a:ext cx="648139" cy="525629"/>
              </a:xfrm>
              <a:custGeom>
                <a:rect b="b" l="l" r="r" t="t"/>
                <a:pathLst>
                  <a:path extrusionOk="0" h="879714" w="1066895">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1" name="Google Shape;1421;p58"/>
              <p:cNvSpPr/>
              <p:nvPr/>
            </p:nvSpPr>
            <p:spPr>
              <a:xfrm>
                <a:off x="8008613" y="3272158"/>
                <a:ext cx="246780" cy="31898"/>
              </a:xfrm>
              <a:custGeom>
                <a:rect b="b" l="l" r="r" t="t"/>
                <a:pathLst>
                  <a:path extrusionOk="0" h="53385" w="406223">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2" name="Google Shape;1422;p58"/>
              <p:cNvSpPr/>
              <p:nvPr/>
            </p:nvSpPr>
            <p:spPr>
              <a:xfrm>
                <a:off x="7989523" y="3207006"/>
                <a:ext cx="68508" cy="26376"/>
              </a:xfrm>
              <a:custGeom>
                <a:rect b="b" l="l" r="r" t="t"/>
                <a:pathLst>
                  <a:path extrusionOk="0" h="44144" w="11277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3" name="Google Shape;1423;p58"/>
              <p:cNvSpPr/>
              <p:nvPr/>
            </p:nvSpPr>
            <p:spPr>
              <a:xfrm>
                <a:off x="7983638" y="3159694"/>
                <a:ext cx="311" cy="173"/>
              </a:xfrm>
              <a:custGeom>
                <a:rect b="b" l="l" r="r" t="t"/>
                <a:pathLst>
                  <a:path extrusionOk="0" h="289" w="512">
                    <a:moveTo>
                      <a:pt x="2942" y="2968"/>
                    </a:moveTo>
                    <a:lnTo>
                      <a:pt x="2961" y="2962"/>
                    </a:lnTo>
                    <a:cubicBezTo>
                      <a:pt x="3787" y="2543"/>
                      <a:pt x="3431" y="2625"/>
                      <a:pt x="2942" y="2968"/>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4" name="Google Shape;1424;p58"/>
              <p:cNvSpPr/>
              <p:nvPr/>
            </p:nvSpPr>
            <p:spPr>
              <a:xfrm>
                <a:off x="7973733" y="3152555"/>
                <a:ext cx="24329" cy="16475"/>
              </a:xfrm>
              <a:custGeom>
                <a:rect b="b" l="l" r="r" t="t"/>
                <a:pathLst>
                  <a:path extrusionOk="0" h="27573" w="40047">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5" name="Google Shape;1425;p58"/>
              <p:cNvSpPr/>
              <p:nvPr/>
            </p:nvSpPr>
            <p:spPr>
              <a:xfrm>
                <a:off x="6715808" y="2350136"/>
                <a:ext cx="128526" cy="601273"/>
              </a:xfrm>
              <a:custGeom>
                <a:rect b="b" l="l" r="r" t="t"/>
                <a:pathLst>
                  <a:path extrusionOk="0" h="1006314" w="211565">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6" name="Google Shape;1426;p58"/>
              <p:cNvSpPr/>
              <p:nvPr/>
            </p:nvSpPr>
            <p:spPr>
              <a:xfrm>
                <a:off x="6525454" y="3206049"/>
                <a:ext cx="244746" cy="66848"/>
              </a:xfrm>
              <a:custGeom>
                <a:rect b="b" l="l" r="r" t="t"/>
                <a:pathLst>
                  <a:path extrusionOk="0" h="111879" w="402874">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7" name="Google Shape;1427;p58"/>
              <p:cNvSpPr/>
              <p:nvPr/>
            </p:nvSpPr>
            <p:spPr>
              <a:xfrm>
                <a:off x="7037446" y="3319516"/>
                <a:ext cx="627064" cy="33315"/>
              </a:xfrm>
              <a:custGeom>
                <a:rect b="b" l="l" r="r" t="t"/>
                <a:pathLst>
                  <a:path extrusionOk="0" h="55758" w="1032204">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8" name="Google Shape;1428;p58"/>
              <p:cNvSpPr/>
              <p:nvPr/>
            </p:nvSpPr>
            <p:spPr>
              <a:xfrm>
                <a:off x="6766738" y="3536399"/>
                <a:ext cx="1203361" cy="512674"/>
              </a:xfrm>
              <a:custGeom>
                <a:rect b="b" l="l" r="r" t="t"/>
                <a:pathLst>
                  <a:path extrusionOk="0" h="858031" w="1980841">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9" name="Google Shape;1429;p58"/>
              <p:cNvSpPr/>
              <p:nvPr/>
            </p:nvSpPr>
            <p:spPr>
              <a:xfrm>
                <a:off x="6979901" y="2151990"/>
                <a:ext cx="867443" cy="1195715"/>
              </a:xfrm>
              <a:custGeom>
                <a:rect b="b" l="l" r="r" t="t"/>
                <a:pathLst>
                  <a:path extrusionOk="0" h="2001196" w="1427889">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0" name="Google Shape;1430;p58"/>
              <p:cNvSpPr/>
              <p:nvPr/>
            </p:nvSpPr>
            <p:spPr>
              <a:xfrm>
                <a:off x="7944548" y="2384514"/>
                <a:ext cx="120269" cy="672232"/>
              </a:xfrm>
              <a:custGeom>
                <a:rect b="b" l="l" r="r" t="t"/>
                <a:pathLst>
                  <a:path extrusionOk="0" h="1125075" w="197974">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1" name="Google Shape;1431;p58"/>
              <p:cNvSpPr/>
              <p:nvPr/>
            </p:nvSpPr>
            <p:spPr>
              <a:xfrm>
                <a:off x="7617349" y="2800996"/>
                <a:ext cx="147816" cy="411124"/>
              </a:xfrm>
              <a:custGeom>
                <a:rect b="b" l="l" r="r" t="t"/>
                <a:pathLst>
                  <a:path extrusionOk="0" h="688074" w="243319">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2" name="Google Shape;1432;p58"/>
              <p:cNvSpPr/>
              <p:nvPr/>
            </p:nvSpPr>
            <p:spPr>
              <a:xfrm>
                <a:off x="7738108" y="3187724"/>
                <a:ext cx="60765" cy="42678"/>
              </a:xfrm>
              <a:custGeom>
                <a:rect b="b" l="l" r="r" t="t"/>
                <a:pathLst>
                  <a:path extrusionOk="0" h="71428" w="100024">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3" name="Google Shape;1433;p58"/>
              <p:cNvSpPr/>
              <p:nvPr/>
            </p:nvSpPr>
            <p:spPr>
              <a:xfrm>
                <a:off x="7647169" y="2858409"/>
                <a:ext cx="267378" cy="338738"/>
              </a:xfrm>
              <a:custGeom>
                <a:rect b="b" l="l" r="r" t="t"/>
                <a:pathLst>
                  <a:path extrusionOk="0" h="566926" w="440129">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4" name="Google Shape;1434;p58"/>
              <p:cNvSpPr/>
              <p:nvPr/>
            </p:nvSpPr>
            <p:spPr>
              <a:xfrm>
                <a:off x="7612828" y="3171272"/>
                <a:ext cx="62615" cy="39981"/>
              </a:xfrm>
              <a:custGeom>
                <a:rect b="b" l="l" r="r" t="t"/>
                <a:pathLst>
                  <a:path extrusionOk="0" h="66914" w="10307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5" name="Google Shape;1435;p58"/>
              <p:cNvSpPr/>
              <p:nvPr/>
            </p:nvSpPr>
            <p:spPr>
              <a:xfrm>
                <a:off x="7862176" y="2220938"/>
                <a:ext cx="32090" cy="231737"/>
              </a:xfrm>
              <a:custGeom>
                <a:rect b="b" l="l" r="r" t="t"/>
                <a:pathLst>
                  <a:path extrusionOk="0" h="387845" w="52823">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6" name="Google Shape;1436;p58"/>
              <p:cNvSpPr/>
              <p:nvPr/>
            </p:nvSpPr>
            <p:spPr>
              <a:xfrm>
                <a:off x="7621109" y="2439438"/>
                <a:ext cx="325115" cy="470521"/>
              </a:xfrm>
              <a:custGeom>
                <a:rect b="b" l="l" r="r" t="t"/>
                <a:pathLst>
                  <a:path extrusionOk="0" h="787483" w="535169">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7" name="Google Shape;1437;p58"/>
              <p:cNvSpPr/>
              <p:nvPr/>
            </p:nvSpPr>
            <p:spPr>
              <a:xfrm>
                <a:off x="6927091" y="2220839"/>
                <a:ext cx="58338" cy="570185"/>
              </a:xfrm>
              <a:custGeom>
                <a:rect b="b" l="l" r="r" t="t"/>
                <a:pathLst>
                  <a:path extrusionOk="0" h="954285" w="9603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8" name="Google Shape;1438;p58"/>
              <p:cNvSpPr/>
              <p:nvPr/>
            </p:nvSpPr>
            <p:spPr>
              <a:xfrm>
                <a:off x="6901031" y="2717170"/>
                <a:ext cx="159785" cy="186664"/>
              </a:xfrm>
              <a:custGeom>
                <a:rect b="b" l="l" r="r" t="t"/>
                <a:pathLst>
                  <a:path extrusionOk="0" h="312408" w="26302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9" name="Google Shape;1439;p58"/>
              <p:cNvSpPr/>
              <p:nvPr/>
            </p:nvSpPr>
            <p:spPr>
              <a:xfrm>
                <a:off x="6928171" y="2758835"/>
                <a:ext cx="88685" cy="103603"/>
              </a:xfrm>
              <a:custGeom>
                <a:rect b="b" l="l" r="r" t="t"/>
                <a:pathLst>
                  <a:path extrusionOk="0" h="173394" w="145983">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0" name="Google Shape;1440;p58"/>
              <p:cNvSpPr/>
              <p:nvPr/>
            </p:nvSpPr>
            <p:spPr>
              <a:xfrm>
                <a:off x="7352742" y="3146520"/>
                <a:ext cx="55106" cy="100651"/>
              </a:xfrm>
              <a:custGeom>
                <a:rect b="b" l="l" r="r" t="t"/>
                <a:pathLst>
                  <a:path extrusionOk="0" h="168453" w="90709">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441" name="Google Shape;1441;p58"/>
            <p:cNvSpPr/>
            <p:nvPr/>
          </p:nvSpPr>
          <p:spPr>
            <a:xfrm>
              <a:off x="6518651" y="4409080"/>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2" name="Google Shape;1442;p58"/>
            <p:cNvSpPr/>
            <p:nvPr/>
          </p:nvSpPr>
          <p:spPr>
            <a:xfrm>
              <a:off x="8235850" y="1278599"/>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3" name="Google Shape;1443;p58"/>
            <p:cNvSpPr/>
            <p:nvPr/>
          </p:nvSpPr>
          <p:spPr>
            <a:xfrm>
              <a:off x="7474436" y="515724"/>
              <a:ext cx="190055" cy="19005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4" name="Google Shape;1444;p58"/>
            <p:cNvSpPr/>
            <p:nvPr/>
          </p:nvSpPr>
          <p:spPr>
            <a:xfrm>
              <a:off x="4351875" y="2539174"/>
              <a:ext cx="280218" cy="28021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59"/>
          <p:cNvSpPr/>
          <p:nvPr/>
        </p:nvSpPr>
        <p:spPr>
          <a:xfrm rot="10800000">
            <a:off x="4547198" y="-4860881"/>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0" name="Google Shape;145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Conclusion/Future Work</a:t>
            </a:r>
            <a:endParaRPr/>
          </a:p>
        </p:txBody>
      </p:sp>
      <p:sp>
        <p:nvSpPr>
          <p:cNvPr id="1451" name="Google Shape;1451;p59"/>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452" name="Google Shape;1452;p59"/>
          <p:cNvGrpSpPr/>
          <p:nvPr/>
        </p:nvGrpSpPr>
        <p:grpSpPr>
          <a:xfrm>
            <a:off x="8058930" y="125099"/>
            <a:ext cx="945222" cy="319917"/>
            <a:chOff x="1608712" y="575096"/>
            <a:chExt cx="670466" cy="226924"/>
          </a:xfrm>
        </p:grpSpPr>
        <p:sp>
          <p:nvSpPr>
            <p:cNvPr id="1453" name="Google Shape;1453;p59"/>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4" name="Google Shape;1454;p59"/>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5" name="Google Shape;1455;p59"/>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6" name="Google Shape;1456;p59"/>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7" name="Google Shape;1457;p59"/>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8" name="Google Shape;1458;p59"/>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9" name="Google Shape;1459;p59"/>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0" name="Google Shape;1460;p59"/>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461" name="Google Shape;1461;p59"/>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2" name="Google Shape;1462;p59"/>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3" name="Google Shape;1463;p59"/>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4" name="Google Shape;1464;p59"/>
          <p:cNvSpPr txBox="1"/>
          <p:nvPr>
            <p:ph idx="4294967295" type="subTitle"/>
          </p:nvPr>
        </p:nvSpPr>
        <p:spPr>
          <a:xfrm>
            <a:off x="712475" y="1254675"/>
            <a:ext cx="7587900" cy="3377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t>Conclusions</a:t>
            </a:r>
            <a:endParaRPr sz="1900">
              <a:solidFill>
                <a:schemeClr val="dk1"/>
              </a:solidFill>
            </a:endParaRPr>
          </a:p>
          <a:p>
            <a:pPr indent="-349250" lvl="1" marL="914400" rtl="0" algn="l">
              <a:spcBef>
                <a:spcPts val="0"/>
              </a:spcBef>
              <a:spcAft>
                <a:spcPts val="0"/>
              </a:spcAft>
              <a:buSzPts val="1900"/>
              <a:buChar char="○"/>
            </a:pPr>
            <a:r>
              <a:rPr lang="en" sz="1900"/>
              <a:t>ZDV overall less effective than alternative therapies</a:t>
            </a:r>
            <a:endParaRPr sz="1900"/>
          </a:p>
          <a:p>
            <a:pPr indent="-349250" lvl="1" marL="914400" rtl="0" algn="l">
              <a:spcBef>
                <a:spcPts val="0"/>
              </a:spcBef>
              <a:spcAft>
                <a:spcPts val="0"/>
              </a:spcAft>
              <a:buSzPts val="1900"/>
              <a:buChar char="○"/>
            </a:pPr>
            <a:r>
              <a:rPr lang="en" sz="1900"/>
              <a:t>Numerous predictors showed significant results for death status and the progression of HIV </a:t>
            </a:r>
            <a:endParaRPr sz="1900"/>
          </a:p>
          <a:p>
            <a:pPr indent="-349250" lvl="0" marL="457200" rtl="0" algn="l">
              <a:spcBef>
                <a:spcPts val="0"/>
              </a:spcBef>
              <a:spcAft>
                <a:spcPts val="0"/>
              </a:spcAft>
              <a:buSzPts val="1900"/>
              <a:buChar char="●"/>
            </a:pPr>
            <a:r>
              <a:rPr lang="en" sz="1900"/>
              <a:t>Future Work</a:t>
            </a:r>
            <a:endParaRPr sz="1900"/>
          </a:p>
          <a:p>
            <a:pPr indent="-349250" lvl="1" marL="914400" rtl="0" algn="l">
              <a:spcBef>
                <a:spcPts val="0"/>
              </a:spcBef>
              <a:spcAft>
                <a:spcPts val="0"/>
              </a:spcAft>
              <a:buSzPts val="1900"/>
              <a:buChar char="○"/>
            </a:pPr>
            <a:r>
              <a:rPr lang="en" sz="1900"/>
              <a:t>Obtain full dataset that includes temporal data by filing a FOIA request </a:t>
            </a:r>
            <a:endParaRPr sz="1900"/>
          </a:p>
          <a:p>
            <a:pPr indent="-349250" lvl="1" marL="914400" rtl="0" algn="l">
              <a:spcBef>
                <a:spcPts val="0"/>
              </a:spcBef>
              <a:spcAft>
                <a:spcPts val="0"/>
              </a:spcAft>
              <a:buSzPts val="1900"/>
              <a:buChar char="○"/>
            </a:pPr>
            <a:r>
              <a:rPr lang="en" sz="1900"/>
              <a:t>Examine outliers and expand validation metrics </a:t>
            </a:r>
            <a:endParaRPr sz="1900"/>
          </a:p>
          <a:p>
            <a:pPr indent="-349250" lvl="1" marL="914400" rtl="0" algn="l">
              <a:spcBef>
                <a:spcPts val="0"/>
              </a:spcBef>
              <a:spcAft>
                <a:spcPts val="0"/>
              </a:spcAft>
              <a:buSzPts val="1900"/>
              <a:buChar char="○"/>
            </a:pPr>
            <a:r>
              <a:rPr lang="en" sz="1900"/>
              <a:t>Include more complex models (time-series analyses or mixed models)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0"/>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9" name="Google Shape;659;p30"/>
          <p:cNvSpPr txBox="1"/>
          <p:nvPr>
            <p:ph type="title"/>
          </p:nvPr>
        </p:nvSpPr>
        <p:spPr>
          <a:xfrm>
            <a:off x="720000" y="445025"/>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60" name="Google Shape;660;p30"/>
          <p:cNvSpPr txBox="1"/>
          <p:nvPr>
            <p:ph idx="2" type="subTitle"/>
          </p:nvPr>
        </p:nvSpPr>
        <p:spPr>
          <a:xfrm>
            <a:off x="778050" y="1300550"/>
            <a:ext cx="7587900" cy="3527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solidFill>
                  <a:schemeClr val="dk1"/>
                </a:solidFill>
              </a:rPr>
              <a:t>HIV-1 is present in 40.8 million people around the world today</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Currently no cure for HIV → controlled through treatments to reduce the transmission and symptoms</a:t>
            </a:r>
            <a:endParaRPr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Goal</a:t>
            </a:r>
            <a:r>
              <a:rPr lang="en" sz="1900">
                <a:solidFill>
                  <a:schemeClr val="dk1"/>
                </a:solidFill>
              </a:rPr>
              <a:t>:</a:t>
            </a:r>
            <a:r>
              <a:rPr lang="en" sz="1900">
                <a:solidFill>
                  <a:schemeClr val="dk1"/>
                </a:solidFill>
              </a:rPr>
              <a:t> </a:t>
            </a:r>
            <a:r>
              <a:rPr lang="en" sz="1900">
                <a:solidFill>
                  <a:schemeClr val="dk1"/>
                </a:solidFill>
              </a:rPr>
              <a:t>Corroborate</a:t>
            </a:r>
            <a:r>
              <a:rPr lang="en" sz="1900">
                <a:solidFill>
                  <a:schemeClr val="dk1"/>
                </a:solidFill>
              </a:rPr>
              <a:t> an important study in the history of HIV research</a:t>
            </a:r>
            <a:r>
              <a:rPr lang="en" sz="1900">
                <a:solidFill>
                  <a:schemeClr val="dk1"/>
                </a:solidFill>
              </a:rPr>
              <a:t> to analyze various treatments and test their effectiveness to improve lives of those with HIV. </a:t>
            </a:r>
            <a:endParaRPr sz="1900">
              <a:solidFill>
                <a:schemeClr val="dk1"/>
              </a:solidFill>
            </a:endParaRPr>
          </a:p>
          <a:p>
            <a:pPr indent="-349250" lvl="1" marL="914400" rtl="0" algn="l">
              <a:spcBef>
                <a:spcPts val="0"/>
              </a:spcBef>
              <a:spcAft>
                <a:spcPts val="0"/>
              </a:spcAft>
              <a:buSzPts val="1900"/>
              <a:buChar char="○"/>
            </a:pPr>
            <a:r>
              <a:rPr lang="en" sz="1900"/>
              <a:t>It is important to look at CD4 and CD8 levels when analyzing these treatments. A ratio of lower CD4 and higher CD8 levels results in a weakened immune system and worsening progression of the disease. </a:t>
            </a:r>
            <a:endParaRPr sz="1900">
              <a:solidFill>
                <a:schemeClr val="dk1"/>
              </a:solidFill>
            </a:endParaRPr>
          </a:p>
        </p:txBody>
      </p:sp>
      <p:sp>
        <p:nvSpPr>
          <p:cNvPr id="661" name="Google Shape;661;p30"/>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662" name="Google Shape;662;p30"/>
          <p:cNvGrpSpPr/>
          <p:nvPr/>
        </p:nvGrpSpPr>
        <p:grpSpPr>
          <a:xfrm>
            <a:off x="8058930" y="125099"/>
            <a:ext cx="945222" cy="319917"/>
            <a:chOff x="1608712" y="575096"/>
            <a:chExt cx="670466" cy="226924"/>
          </a:xfrm>
        </p:grpSpPr>
        <p:sp>
          <p:nvSpPr>
            <p:cNvPr id="663" name="Google Shape;663;p30"/>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4" name="Google Shape;664;p30"/>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5" name="Google Shape;665;p30"/>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6" name="Google Shape;666;p30"/>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7" name="Google Shape;667;p30"/>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8" name="Google Shape;668;p30"/>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9" name="Google Shape;669;p30"/>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0" name="Google Shape;670;p30"/>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71" name="Google Shape;671;p30"/>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2" name="Google Shape;672;p30"/>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1"/>
          <p:cNvSpPr/>
          <p:nvPr/>
        </p:nvSpPr>
        <p:spPr>
          <a:xfrm>
            <a:off x="8430775" y="-653000"/>
            <a:ext cx="2031593" cy="2028705"/>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8" name="Google Shape;678;p31"/>
          <p:cNvSpPr txBox="1"/>
          <p:nvPr>
            <p:ph type="title"/>
          </p:nvPr>
        </p:nvSpPr>
        <p:spPr>
          <a:xfrm flipH="1">
            <a:off x="713150" y="2122700"/>
            <a:ext cx="3808200" cy="17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679" name="Google Shape;679;p31"/>
          <p:cNvSpPr txBox="1"/>
          <p:nvPr>
            <p:ph idx="2" type="title"/>
          </p:nvPr>
        </p:nvSpPr>
        <p:spPr>
          <a:xfrm>
            <a:off x="713225" y="1257200"/>
            <a:ext cx="3808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680" name="Google Shape;680;p31"/>
          <p:cNvGrpSpPr/>
          <p:nvPr/>
        </p:nvGrpSpPr>
        <p:grpSpPr>
          <a:xfrm>
            <a:off x="713373" y="154126"/>
            <a:ext cx="727117" cy="770735"/>
            <a:chOff x="5137170" y="1563182"/>
            <a:chExt cx="584358" cy="619462"/>
          </a:xfrm>
        </p:grpSpPr>
        <p:sp>
          <p:nvSpPr>
            <p:cNvPr id="681" name="Google Shape;681;p31"/>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2" name="Google Shape;682;p31"/>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3" name="Google Shape;683;p31"/>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4" name="Google Shape;684;p31"/>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5" name="Google Shape;685;p31"/>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6" name="Google Shape;686;p31"/>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7" name="Google Shape;687;p31"/>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8" name="Google Shape;688;p31"/>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9" name="Google Shape;689;p31"/>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0" name="Google Shape;690;p31"/>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1" name="Google Shape;691;p31"/>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2" name="Google Shape;692;p31"/>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3" name="Google Shape;693;p31"/>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4" name="Google Shape;694;p31"/>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5" name="Google Shape;695;p31"/>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6" name="Google Shape;696;p31"/>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97" name="Google Shape;697;p31"/>
          <p:cNvSpPr/>
          <p:nvPr/>
        </p:nvSpPr>
        <p:spPr>
          <a:xfrm>
            <a:off x="713225" y="4065354"/>
            <a:ext cx="4955000" cy="494819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698" name="Google Shape;698;p31"/>
          <p:cNvGrpSpPr/>
          <p:nvPr/>
        </p:nvGrpSpPr>
        <p:grpSpPr>
          <a:xfrm>
            <a:off x="4351875" y="515724"/>
            <a:ext cx="4273816" cy="4283197"/>
            <a:chOff x="4351875" y="515724"/>
            <a:chExt cx="4273816" cy="4283197"/>
          </a:xfrm>
        </p:grpSpPr>
        <p:grpSp>
          <p:nvGrpSpPr>
            <p:cNvPr id="699" name="Google Shape;699;p31"/>
            <p:cNvGrpSpPr/>
            <p:nvPr/>
          </p:nvGrpSpPr>
          <p:grpSpPr>
            <a:xfrm>
              <a:off x="4796749" y="1094800"/>
              <a:ext cx="3498385" cy="2954272"/>
              <a:chOff x="4796749" y="1094800"/>
              <a:chExt cx="3498385" cy="2954272"/>
            </a:xfrm>
          </p:grpSpPr>
          <p:sp>
            <p:nvSpPr>
              <p:cNvPr id="700" name="Google Shape;700;p31"/>
              <p:cNvSpPr/>
              <p:nvPr/>
            </p:nvSpPr>
            <p:spPr>
              <a:xfrm>
                <a:off x="5400166" y="3550418"/>
                <a:ext cx="50455" cy="89880"/>
              </a:xfrm>
              <a:custGeom>
                <a:rect b="b" l="l" r="r" t="t"/>
                <a:pathLst>
                  <a:path extrusionOk="0" h="119840" w="67273">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1" name="Google Shape;701;p31"/>
              <p:cNvSpPr/>
              <p:nvPr/>
            </p:nvSpPr>
            <p:spPr>
              <a:xfrm>
                <a:off x="5294379" y="1094800"/>
                <a:ext cx="730601" cy="697059"/>
              </a:xfrm>
              <a:custGeom>
                <a:rect b="b" l="l" r="r" t="t"/>
                <a:pathLst>
                  <a:path extrusionOk="0" h="1166626" w="1202635">
                    <a:moveTo>
                      <a:pt x="46343" y="847955"/>
                    </a:moveTo>
                    <a:cubicBezTo>
                      <a:pt x="37618" y="847955"/>
                      <a:pt x="14345" y="725812"/>
                      <a:pt x="2712" y="618199"/>
                    </a:cubicBezTo>
                    <a:cubicBezTo>
                      <a:pt x="-8915" y="510591"/>
                      <a:pt x="43435" y="414618"/>
                      <a:pt x="43435" y="414618"/>
                    </a:cubicBezTo>
                    <a:cubicBezTo>
                      <a:pt x="43435" y="414618"/>
                      <a:pt x="28893" y="309919"/>
                      <a:pt x="139409" y="184862"/>
                    </a:cubicBezTo>
                    <a:cubicBezTo>
                      <a:pt x="249924" y="59805"/>
                      <a:pt x="421514" y="42355"/>
                      <a:pt x="421514" y="42355"/>
                    </a:cubicBezTo>
                    <a:cubicBezTo>
                      <a:pt x="421514" y="42355"/>
                      <a:pt x="473863" y="7455"/>
                      <a:pt x="659995" y="1639"/>
                    </a:cubicBezTo>
                    <a:cubicBezTo>
                      <a:pt x="846126" y="-4178"/>
                      <a:pt x="878118" y="56896"/>
                      <a:pt x="878118" y="56896"/>
                    </a:cubicBezTo>
                    <a:cubicBezTo>
                      <a:pt x="878118" y="56896"/>
                      <a:pt x="977000" y="27813"/>
                      <a:pt x="1125330" y="196495"/>
                    </a:cubicBezTo>
                    <a:cubicBezTo>
                      <a:pt x="1273647" y="365176"/>
                      <a:pt x="1174764" y="795605"/>
                      <a:pt x="1125330" y="836328"/>
                    </a:cubicBezTo>
                    <a:cubicBezTo>
                      <a:pt x="1075882" y="877038"/>
                      <a:pt x="936290" y="1167874"/>
                      <a:pt x="936290" y="1167874"/>
                    </a:cubicBezTo>
                    <a:lnTo>
                      <a:pt x="209208" y="1159149"/>
                    </a:lnTo>
                    <a:lnTo>
                      <a:pt x="46343" y="847955"/>
                    </a:lnTo>
                    <a:close/>
                  </a:path>
                </a:pathLst>
              </a:custGeom>
              <a:solidFill>
                <a:srgbClr val="60304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2" name="Google Shape;702;p31"/>
              <p:cNvSpPr/>
              <p:nvPr/>
            </p:nvSpPr>
            <p:spPr>
              <a:xfrm>
                <a:off x="5441570" y="1831109"/>
                <a:ext cx="462417" cy="703397"/>
              </a:xfrm>
              <a:custGeom>
                <a:rect b="b" l="l" r="r" t="t"/>
                <a:pathLst>
                  <a:path extrusionOk="0" h="1177233" w="761181">
                    <a:moveTo>
                      <a:pt x="620500" y="1153533"/>
                    </a:moveTo>
                    <a:cubicBezTo>
                      <a:pt x="145285" y="1321725"/>
                      <a:pt x="31550" y="613732"/>
                      <a:pt x="7141" y="379924"/>
                    </a:cubicBezTo>
                    <a:cubicBezTo>
                      <a:pt x="2422" y="334738"/>
                      <a:pt x="1038" y="307223"/>
                      <a:pt x="1038" y="307223"/>
                    </a:cubicBezTo>
                    <a:lnTo>
                      <a:pt x="27232" y="54188"/>
                    </a:lnTo>
                    <a:lnTo>
                      <a:pt x="620500" y="1864"/>
                    </a:lnTo>
                    <a:lnTo>
                      <a:pt x="664137" y="403235"/>
                    </a:lnTo>
                    <a:cubicBezTo>
                      <a:pt x="664137" y="403235"/>
                      <a:pt x="697405" y="490205"/>
                      <a:pt x="725148" y="605496"/>
                    </a:cubicBezTo>
                    <a:cubicBezTo>
                      <a:pt x="773154" y="804663"/>
                      <a:pt x="804873" y="1088319"/>
                      <a:pt x="620500" y="1153533"/>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3" name="Google Shape;703;p31"/>
              <p:cNvSpPr/>
              <p:nvPr/>
            </p:nvSpPr>
            <p:spPr>
              <a:xfrm>
                <a:off x="5441570" y="1831109"/>
                <a:ext cx="439897" cy="397107"/>
              </a:xfrm>
              <a:custGeom>
                <a:rect b="b" l="l" r="r" t="t"/>
                <a:pathLst>
                  <a:path extrusionOk="0" h="664615" w="724110">
                    <a:moveTo>
                      <a:pt x="725139" y="605368"/>
                    </a:moveTo>
                    <a:cubicBezTo>
                      <a:pt x="425476" y="781911"/>
                      <a:pt x="143085" y="534286"/>
                      <a:pt x="7131" y="379797"/>
                    </a:cubicBezTo>
                    <a:cubicBezTo>
                      <a:pt x="2413" y="334610"/>
                      <a:pt x="1029" y="307095"/>
                      <a:pt x="1029" y="307095"/>
                    </a:cubicBezTo>
                    <a:lnTo>
                      <a:pt x="27223" y="54061"/>
                    </a:lnTo>
                    <a:lnTo>
                      <a:pt x="620491" y="1737"/>
                    </a:lnTo>
                    <a:lnTo>
                      <a:pt x="664128" y="403108"/>
                    </a:lnTo>
                    <a:cubicBezTo>
                      <a:pt x="664128" y="403108"/>
                      <a:pt x="697396" y="490077"/>
                      <a:pt x="725139" y="605368"/>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4" name="Google Shape;704;p31"/>
              <p:cNvSpPr/>
              <p:nvPr/>
            </p:nvSpPr>
            <p:spPr>
              <a:xfrm>
                <a:off x="4796749" y="2045148"/>
                <a:ext cx="2031673" cy="2001857"/>
              </a:xfrm>
              <a:custGeom>
                <a:rect b="b" l="l" r="r" t="t"/>
                <a:pathLst>
                  <a:path extrusionOk="0" h="3350389" w="3344317">
                    <a:moveTo>
                      <a:pt x="3308331" y="2663675"/>
                    </a:moveTo>
                    <a:cubicBezTo>
                      <a:pt x="3249581" y="2773283"/>
                      <a:pt x="3147022" y="2821396"/>
                      <a:pt x="3051715" y="2841170"/>
                    </a:cubicBezTo>
                    <a:cubicBezTo>
                      <a:pt x="2934531" y="2865484"/>
                      <a:pt x="2828455" y="2846942"/>
                      <a:pt x="2828455" y="2846942"/>
                    </a:cubicBezTo>
                    <a:lnTo>
                      <a:pt x="2900788" y="3352974"/>
                    </a:lnTo>
                    <a:lnTo>
                      <a:pt x="181455" y="3352974"/>
                    </a:lnTo>
                    <a:lnTo>
                      <a:pt x="272000" y="2611326"/>
                    </a:lnTo>
                    <a:cubicBezTo>
                      <a:pt x="272000" y="2611326"/>
                      <a:pt x="-129473" y="1382549"/>
                      <a:pt x="45158" y="848875"/>
                    </a:cubicBezTo>
                    <a:cubicBezTo>
                      <a:pt x="137329" y="567456"/>
                      <a:pt x="513414" y="382778"/>
                      <a:pt x="787391" y="185103"/>
                    </a:cubicBezTo>
                    <a:cubicBezTo>
                      <a:pt x="802930" y="174009"/>
                      <a:pt x="817948" y="163240"/>
                      <a:pt x="832502" y="152857"/>
                    </a:cubicBezTo>
                    <a:cubicBezTo>
                      <a:pt x="888642" y="112783"/>
                      <a:pt x="937607" y="78569"/>
                      <a:pt x="974685" y="53042"/>
                    </a:cubicBezTo>
                    <a:cubicBezTo>
                      <a:pt x="980038" y="49390"/>
                      <a:pt x="985067" y="45860"/>
                      <a:pt x="989893" y="42533"/>
                    </a:cubicBezTo>
                    <a:cubicBezTo>
                      <a:pt x="1026907" y="17075"/>
                      <a:pt x="1048586" y="2585"/>
                      <a:pt x="1048586" y="2585"/>
                    </a:cubicBezTo>
                    <a:lnTo>
                      <a:pt x="1048643" y="2585"/>
                    </a:lnTo>
                    <a:lnTo>
                      <a:pt x="1070646" y="7938"/>
                    </a:lnTo>
                    <a:lnTo>
                      <a:pt x="1086248" y="11722"/>
                    </a:lnTo>
                    <a:cubicBezTo>
                      <a:pt x="1095652" y="31763"/>
                      <a:pt x="1107857" y="53563"/>
                      <a:pt x="1122348" y="76746"/>
                    </a:cubicBezTo>
                    <a:cubicBezTo>
                      <a:pt x="1272824" y="317304"/>
                      <a:pt x="1668029" y="700564"/>
                      <a:pt x="1668029" y="700564"/>
                    </a:cubicBezTo>
                    <a:cubicBezTo>
                      <a:pt x="1737619" y="596113"/>
                      <a:pt x="1753024" y="433178"/>
                      <a:pt x="1750935" y="295955"/>
                    </a:cubicBezTo>
                    <a:lnTo>
                      <a:pt x="1750935" y="64402"/>
                    </a:lnTo>
                    <a:lnTo>
                      <a:pt x="1757329" y="68580"/>
                    </a:lnTo>
                    <a:lnTo>
                      <a:pt x="1761577" y="71323"/>
                    </a:lnTo>
                    <a:lnTo>
                      <a:pt x="1793823" y="92406"/>
                    </a:lnTo>
                    <a:lnTo>
                      <a:pt x="1803227" y="98546"/>
                    </a:lnTo>
                    <a:cubicBezTo>
                      <a:pt x="1803227" y="98546"/>
                      <a:pt x="1858777" y="121260"/>
                      <a:pt x="1942140" y="156058"/>
                    </a:cubicBezTo>
                    <a:lnTo>
                      <a:pt x="1942210" y="156058"/>
                    </a:lnTo>
                    <a:cubicBezTo>
                      <a:pt x="1948407" y="158668"/>
                      <a:pt x="1954808" y="161348"/>
                      <a:pt x="1961399" y="164084"/>
                    </a:cubicBezTo>
                    <a:cubicBezTo>
                      <a:pt x="2004484" y="182099"/>
                      <a:pt x="2053836" y="202934"/>
                      <a:pt x="2106192" y="225254"/>
                    </a:cubicBezTo>
                    <a:cubicBezTo>
                      <a:pt x="2126690" y="233941"/>
                      <a:pt x="2147645" y="242881"/>
                      <a:pt x="2168791" y="252019"/>
                    </a:cubicBezTo>
                    <a:cubicBezTo>
                      <a:pt x="2389504" y="346806"/>
                      <a:pt x="2637707" y="458039"/>
                      <a:pt x="2688875" y="499885"/>
                    </a:cubicBezTo>
                    <a:cubicBezTo>
                      <a:pt x="2727921" y="531813"/>
                      <a:pt x="2764154" y="566732"/>
                      <a:pt x="2804496" y="626276"/>
                    </a:cubicBezTo>
                    <a:cubicBezTo>
                      <a:pt x="2863253" y="712966"/>
                      <a:pt x="2930810" y="852012"/>
                      <a:pt x="3029128" y="1110654"/>
                    </a:cubicBezTo>
                    <a:cubicBezTo>
                      <a:pt x="3194875" y="1546855"/>
                      <a:pt x="3439217" y="2419403"/>
                      <a:pt x="3308331" y="2663675"/>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5" name="Google Shape;705;p31"/>
              <p:cNvSpPr/>
              <p:nvPr/>
            </p:nvSpPr>
            <p:spPr>
              <a:xfrm>
                <a:off x="5423222" y="2013815"/>
                <a:ext cx="729588" cy="2033148"/>
              </a:xfrm>
              <a:custGeom>
                <a:rect b="b" l="l" r="r" t="t"/>
                <a:pathLst>
                  <a:path extrusionOk="0" h="3402758" w="1200968">
                    <a:moveTo>
                      <a:pt x="1202101" y="3405330"/>
                    </a:moveTo>
                    <a:lnTo>
                      <a:pt x="761932" y="3405330"/>
                    </a:lnTo>
                    <a:cubicBezTo>
                      <a:pt x="772181" y="3019821"/>
                      <a:pt x="788126" y="2243863"/>
                      <a:pt x="755607" y="2087869"/>
                    </a:cubicBezTo>
                    <a:cubicBezTo>
                      <a:pt x="711970" y="1878471"/>
                      <a:pt x="572384" y="1494537"/>
                      <a:pt x="476435" y="1259003"/>
                    </a:cubicBezTo>
                    <a:cubicBezTo>
                      <a:pt x="435910" y="1159657"/>
                      <a:pt x="345771" y="951510"/>
                      <a:pt x="254998" y="744125"/>
                    </a:cubicBezTo>
                    <a:cubicBezTo>
                      <a:pt x="253449" y="740557"/>
                      <a:pt x="251887" y="736931"/>
                      <a:pt x="250337" y="733362"/>
                    </a:cubicBezTo>
                    <a:cubicBezTo>
                      <a:pt x="127503" y="452870"/>
                      <a:pt x="5246" y="177095"/>
                      <a:pt x="5246" y="177095"/>
                    </a:cubicBezTo>
                    <a:cubicBezTo>
                      <a:pt x="-4196" y="139217"/>
                      <a:pt x="4268" y="91097"/>
                      <a:pt x="14054" y="54953"/>
                    </a:cubicBezTo>
                    <a:cubicBezTo>
                      <a:pt x="22283" y="24504"/>
                      <a:pt x="31434" y="2572"/>
                      <a:pt x="31434" y="2572"/>
                    </a:cubicBezTo>
                    <a:cubicBezTo>
                      <a:pt x="33853" y="20186"/>
                      <a:pt x="40876" y="40906"/>
                      <a:pt x="51696" y="64046"/>
                    </a:cubicBezTo>
                    <a:cubicBezTo>
                      <a:pt x="158529" y="292386"/>
                      <a:pt x="633458" y="752933"/>
                      <a:pt x="633458" y="752933"/>
                    </a:cubicBezTo>
                    <a:cubicBezTo>
                      <a:pt x="726137" y="613861"/>
                      <a:pt x="722682" y="370954"/>
                      <a:pt x="709843" y="223431"/>
                    </a:cubicBezTo>
                    <a:cubicBezTo>
                      <a:pt x="703397" y="148774"/>
                      <a:pt x="694533" y="98584"/>
                      <a:pt x="694533" y="98584"/>
                    </a:cubicBezTo>
                    <a:cubicBezTo>
                      <a:pt x="694533" y="98584"/>
                      <a:pt x="803150" y="176638"/>
                      <a:pt x="825997" y="251517"/>
                    </a:cubicBezTo>
                    <a:cubicBezTo>
                      <a:pt x="860420" y="364109"/>
                      <a:pt x="881369" y="507314"/>
                      <a:pt x="893517" y="664515"/>
                    </a:cubicBezTo>
                    <a:cubicBezTo>
                      <a:pt x="893923" y="669983"/>
                      <a:pt x="894323" y="675456"/>
                      <a:pt x="894723" y="680981"/>
                    </a:cubicBezTo>
                    <a:lnTo>
                      <a:pt x="894723" y="681038"/>
                    </a:lnTo>
                    <a:cubicBezTo>
                      <a:pt x="934442" y="1224757"/>
                      <a:pt x="871819" y="1927220"/>
                      <a:pt x="895187" y="2114006"/>
                    </a:cubicBezTo>
                    <a:cubicBezTo>
                      <a:pt x="921380" y="2323524"/>
                      <a:pt x="1109715" y="3053794"/>
                      <a:pt x="1202101" y="340533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6" name="Google Shape;706;p31"/>
              <p:cNvSpPr/>
              <p:nvPr/>
            </p:nvSpPr>
            <p:spPr>
              <a:xfrm>
                <a:off x="5574125" y="2332046"/>
                <a:ext cx="391464" cy="171665"/>
              </a:xfrm>
              <a:custGeom>
                <a:rect b="b" l="l" r="r" t="t"/>
                <a:pathLst>
                  <a:path extrusionOk="0" h="287305" w="644385">
                    <a:moveTo>
                      <a:pt x="645504" y="148602"/>
                    </a:moveTo>
                    <a:cubicBezTo>
                      <a:pt x="597155" y="105022"/>
                      <a:pt x="548749" y="61397"/>
                      <a:pt x="500394" y="17824"/>
                    </a:cubicBezTo>
                    <a:cubicBezTo>
                      <a:pt x="469603" y="107213"/>
                      <a:pt x="438869" y="196551"/>
                      <a:pt x="408071" y="285940"/>
                    </a:cubicBezTo>
                    <a:lnTo>
                      <a:pt x="407436" y="287089"/>
                    </a:lnTo>
                    <a:cubicBezTo>
                      <a:pt x="405715" y="289509"/>
                      <a:pt x="401454" y="290252"/>
                      <a:pt x="399257" y="288073"/>
                    </a:cubicBezTo>
                    <a:cubicBezTo>
                      <a:pt x="398286" y="287089"/>
                      <a:pt x="397251" y="286054"/>
                      <a:pt x="396266" y="285133"/>
                    </a:cubicBezTo>
                    <a:lnTo>
                      <a:pt x="396266" y="285076"/>
                    </a:lnTo>
                    <a:cubicBezTo>
                      <a:pt x="367088" y="256012"/>
                      <a:pt x="337903" y="226942"/>
                      <a:pt x="308719" y="197814"/>
                    </a:cubicBezTo>
                    <a:lnTo>
                      <a:pt x="228309" y="117696"/>
                    </a:lnTo>
                    <a:cubicBezTo>
                      <a:pt x="217431" y="106870"/>
                      <a:pt x="205455" y="92074"/>
                      <a:pt x="188767" y="91674"/>
                    </a:cubicBezTo>
                    <a:cubicBezTo>
                      <a:pt x="171616" y="91217"/>
                      <a:pt x="156477" y="103529"/>
                      <a:pt x="143289" y="112966"/>
                    </a:cubicBezTo>
                    <a:cubicBezTo>
                      <a:pt x="97473" y="145897"/>
                      <a:pt x="51658" y="178822"/>
                      <a:pt x="5779" y="211747"/>
                    </a:cubicBezTo>
                    <a:cubicBezTo>
                      <a:pt x="4230" y="208178"/>
                      <a:pt x="2668" y="204552"/>
                      <a:pt x="1118" y="200983"/>
                    </a:cubicBezTo>
                    <a:cubicBezTo>
                      <a:pt x="21432" y="186359"/>
                      <a:pt x="41758" y="171799"/>
                      <a:pt x="62135" y="157174"/>
                    </a:cubicBezTo>
                    <a:cubicBezTo>
                      <a:pt x="77617" y="146068"/>
                      <a:pt x="93104" y="134905"/>
                      <a:pt x="108586" y="123793"/>
                    </a:cubicBezTo>
                    <a:cubicBezTo>
                      <a:pt x="124124" y="112629"/>
                      <a:pt x="139320" y="100361"/>
                      <a:pt x="155779" y="90696"/>
                    </a:cubicBezTo>
                    <a:cubicBezTo>
                      <a:pt x="169133" y="82867"/>
                      <a:pt x="184506" y="77228"/>
                      <a:pt x="199930" y="81946"/>
                    </a:cubicBezTo>
                    <a:cubicBezTo>
                      <a:pt x="215361" y="86670"/>
                      <a:pt x="226467" y="99789"/>
                      <a:pt x="237516" y="110788"/>
                    </a:cubicBezTo>
                    <a:cubicBezTo>
                      <a:pt x="291796" y="164890"/>
                      <a:pt x="346133" y="218998"/>
                      <a:pt x="400419" y="273157"/>
                    </a:cubicBezTo>
                    <a:cubicBezTo>
                      <a:pt x="431153" y="183883"/>
                      <a:pt x="461830" y="94671"/>
                      <a:pt x="492571" y="5447"/>
                    </a:cubicBezTo>
                    <a:cubicBezTo>
                      <a:pt x="493720" y="2056"/>
                      <a:pt x="498787" y="958"/>
                      <a:pt x="501378" y="3320"/>
                    </a:cubicBezTo>
                    <a:cubicBezTo>
                      <a:pt x="549035" y="46259"/>
                      <a:pt x="596691" y="89198"/>
                      <a:pt x="644298" y="132136"/>
                    </a:cubicBezTo>
                    <a:cubicBezTo>
                      <a:pt x="644704" y="137604"/>
                      <a:pt x="645104" y="143077"/>
                      <a:pt x="645504" y="14860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7" name="Google Shape;707;p31"/>
              <p:cNvSpPr/>
              <p:nvPr/>
            </p:nvSpPr>
            <p:spPr>
              <a:xfrm>
                <a:off x="5813210" y="2499583"/>
                <a:ext cx="190214" cy="1548053"/>
              </a:xfrm>
              <a:custGeom>
                <a:rect b="b" l="l" r="r" t="t"/>
                <a:pathLst>
                  <a:path extrusionOk="0" h="2590883" w="313109">
                    <a:moveTo>
                      <a:pt x="314342" y="2593657"/>
                    </a:moveTo>
                    <a:lnTo>
                      <a:pt x="302829" y="2593657"/>
                    </a:lnTo>
                    <a:cubicBezTo>
                      <a:pt x="296263" y="2481008"/>
                      <a:pt x="288840" y="2368486"/>
                      <a:pt x="280553" y="2255964"/>
                    </a:cubicBezTo>
                    <a:cubicBezTo>
                      <a:pt x="252924" y="1880355"/>
                      <a:pt x="215859" y="1505399"/>
                      <a:pt x="169460" y="1131670"/>
                    </a:cubicBezTo>
                    <a:cubicBezTo>
                      <a:pt x="122838" y="756023"/>
                      <a:pt x="66717" y="381601"/>
                      <a:pt x="1325" y="8779"/>
                    </a:cubicBezTo>
                    <a:cubicBezTo>
                      <a:pt x="1153" y="7624"/>
                      <a:pt x="1217" y="6646"/>
                      <a:pt x="1553" y="5839"/>
                    </a:cubicBezTo>
                    <a:cubicBezTo>
                      <a:pt x="3344" y="1407"/>
                      <a:pt x="11631" y="1579"/>
                      <a:pt x="12723" y="7687"/>
                    </a:cubicBezTo>
                    <a:lnTo>
                      <a:pt x="12723" y="7795"/>
                    </a:lnTo>
                    <a:cubicBezTo>
                      <a:pt x="49388" y="216507"/>
                      <a:pt x="83125" y="425797"/>
                      <a:pt x="113859" y="635436"/>
                    </a:cubicBezTo>
                    <a:cubicBezTo>
                      <a:pt x="168539" y="1008080"/>
                      <a:pt x="213840" y="1382108"/>
                      <a:pt x="249813" y="1756999"/>
                    </a:cubicBezTo>
                    <a:cubicBezTo>
                      <a:pt x="276464" y="2035479"/>
                      <a:pt x="297991" y="2314448"/>
                      <a:pt x="314342" y="2593657"/>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8" name="Google Shape;708;p31"/>
              <p:cNvSpPr/>
              <p:nvPr/>
            </p:nvSpPr>
            <p:spPr>
              <a:xfrm>
                <a:off x="5695172" y="3472922"/>
                <a:ext cx="549547" cy="497910"/>
              </a:xfrm>
              <a:custGeom>
                <a:rect b="b" l="l" r="r" t="t"/>
                <a:pathLst>
                  <a:path extrusionOk="0" h="833323" w="904604">
                    <a:moveTo>
                      <a:pt x="1283" y="836395"/>
                    </a:moveTo>
                    <a:cubicBezTo>
                      <a:pt x="1283" y="836395"/>
                      <a:pt x="838880" y="840712"/>
                      <a:pt x="891230" y="784007"/>
                    </a:cubicBezTo>
                    <a:cubicBezTo>
                      <a:pt x="943579" y="727301"/>
                      <a:pt x="838880" y="3147"/>
                      <a:pt x="838880" y="3147"/>
                    </a:cubicBezTo>
                    <a:lnTo>
                      <a:pt x="197593" y="20597"/>
                    </a:lnTo>
                    <a:lnTo>
                      <a:pt x="1283" y="83639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9" name="Google Shape;709;p31"/>
              <p:cNvSpPr/>
              <p:nvPr/>
            </p:nvSpPr>
            <p:spPr>
              <a:xfrm>
                <a:off x="5499690" y="3261493"/>
                <a:ext cx="516787" cy="242414"/>
              </a:xfrm>
              <a:custGeom>
                <a:rect b="b" l="l" r="r" t="t"/>
                <a:pathLst>
                  <a:path extrusionOk="0" h="405714" w="850678">
                    <a:moveTo>
                      <a:pt x="1108" y="107569"/>
                    </a:moveTo>
                    <a:cubicBezTo>
                      <a:pt x="1108" y="107569"/>
                      <a:pt x="306480" y="2864"/>
                      <a:pt x="389367" y="2864"/>
                    </a:cubicBezTo>
                    <a:cubicBezTo>
                      <a:pt x="472253" y="2864"/>
                      <a:pt x="768881" y="29027"/>
                      <a:pt x="768881" y="29027"/>
                    </a:cubicBezTo>
                    <a:cubicBezTo>
                      <a:pt x="768881" y="29027"/>
                      <a:pt x="851787" y="277705"/>
                      <a:pt x="851787" y="408579"/>
                    </a:cubicBezTo>
                    <a:cubicBezTo>
                      <a:pt x="851787" y="408579"/>
                      <a:pt x="127620" y="391129"/>
                      <a:pt x="83995" y="330055"/>
                    </a:cubicBezTo>
                    <a:cubicBezTo>
                      <a:pt x="40364" y="268980"/>
                      <a:pt x="1108" y="107569"/>
                      <a:pt x="1108" y="107569"/>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0" name="Google Shape;710;p31"/>
              <p:cNvSpPr/>
              <p:nvPr/>
            </p:nvSpPr>
            <p:spPr>
              <a:xfrm>
                <a:off x="5271899" y="2688045"/>
                <a:ext cx="217396" cy="618090"/>
              </a:xfrm>
              <a:custGeom>
                <a:rect b="b" l="l" r="r" t="t"/>
                <a:pathLst>
                  <a:path extrusionOk="0" h="1034460" w="357854">
                    <a:moveTo>
                      <a:pt x="358516" y="1030816"/>
                    </a:moveTo>
                    <a:cubicBezTo>
                      <a:pt x="326671" y="893326"/>
                      <a:pt x="285967" y="757950"/>
                      <a:pt x="242806" y="623616"/>
                    </a:cubicBezTo>
                    <a:cubicBezTo>
                      <a:pt x="199677" y="489409"/>
                      <a:pt x="153011" y="356211"/>
                      <a:pt x="101830" y="224861"/>
                    </a:cubicBezTo>
                    <a:cubicBezTo>
                      <a:pt x="72975" y="150794"/>
                      <a:pt x="43124" y="77014"/>
                      <a:pt x="9177" y="5138"/>
                    </a:cubicBezTo>
                    <a:cubicBezTo>
                      <a:pt x="6834" y="172"/>
                      <a:pt x="-856" y="2960"/>
                      <a:pt x="1119" y="8230"/>
                    </a:cubicBezTo>
                    <a:cubicBezTo>
                      <a:pt x="50560" y="140279"/>
                      <a:pt x="103735" y="270848"/>
                      <a:pt x="151131" y="403683"/>
                    </a:cubicBezTo>
                    <a:cubicBezTo>
                      <a:pt x="198521" y="536487"/>
                      <a:pt x="242171" y="670625"/>
                      <a:pt x="281980" y="805893"/>
                    </a:cubicBezTo>
                    <a:cubicBezTo>
                      <a:pt x="304255" y="881597"/>
                      <a:pt x="325509" y="957626"/>
                      <a:pt x="347416" y="1033445"/>
                    </a:cubicBezTo>
                    <a:cubicBezTo>
                      <a:pt x="349194" y="1039598"/>
                      <a:pt x="359983" y="1037153"/>
                      <a:pt x="358516" y="103081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1" name="Google Shape;711;p31"/>
              <p:cNvSpPr/>
              <p:nvPr/>
            </p:nvSpPr>
            <p:spPr>
              <a:xfrm>
                <a:off x="4968080" y="3598553"/>
                <a:ext cx="873233" cy="372143"/>
              </a:xfrm>
              <a:custGeom>
                <a:rect b="b" l="l" r="r" t="t"/>
                <a:pathLst>
                  <a:path extrusionOk="0" h="622834" w="1437420">
                    <a:moveTo>
                      <a:pt x="1434045" y="615744"/>
                    </a:moveTo>
                    <a:cubicBezTo>
                      <a:pt x="1312697" y="601902"/>
                      <a:pt x="1190504" y="595552"/>
                      <a:pt x="1068882" y="584376"/>
                    </a:cubicBezTo>
                    <a:cubicBezTo>
                      <a:pt x="946803" y="573200"/>
                      <a:pt x="824896" y="559674"/>
                      <a:pt x="703655" y="541386"/>
                    </a:cubicBezTo>
                    <a:cubicBezTo>
                      <a:pt x="585190" y="523543"/>
                      <a:pt x="466368" y="502461"/>
                      <a:pt x="350430" y="471981"/>
                    </a:cubicBezTo>
                    <a:cubicBezTo>
                      <a:pt x="298760" y="458392"/>
                      <a:pt x="246785" y="441056"/>
                      <a:pt x="201649" y="411846"/>
                    </a:cubicBezTo>
                    <a:cubicBezTo>
                      <a:pt x="161606" y="385938"/>
                      <a:pt x="128872" y="351077"/>
                      <a:pt x="103707" y="310690"/>
                    </a:cubicBezTo>
                    <a:cubicBezTo>
                      <a:pt x="53173" y="229575"/>
                      <a:pt x="33584" y="133265"/>
                      <a:pt x="15410" y="40764"/>
                    </a:cubicBezTo>
                    <a:cubicBezTo>
                      <a:pt x="13181" y="29392"/>
                      <a:pt x="11003" y="18012"/>
                      <a:pt x="8825" y="6633"/>
                    </a:cubicBezTo>
                    <a:cubicBezTo>
                      <a:pt x="7866" y="1661"/>
                      <a:pt x="208" y="2233"/>
                      <a:pt x="856" y="7414"/>
                    </a:cubicBezTo>
                    <a:cubicBezTo>
                      <a:pt x="12756" y="102563"/>
                      <a:pt x="29431" y="200251"/>
                      <a:pt x="73239" y="286560"/>
                    </a:cubicBezTo>
                    <a:cubicBezTo>
                      <a:pt x="94309" y="328090"/>
                      <a:pt x="121728" y="366316"/>
                      <a:pt x="156901" y="397114"/>
                    </a:cubicBezTo>
                    <a:cubicBezTo>
                      <a:pt x="197439" y="432547"/>
                      <a:pt x="246772" y="455852"/>
                      <a:pt x="297598" y="472489"/>
                    </a:cubicBezTo>
                    <a:cubicBezTo>
                      <a:pt x="352106" y="490395"/>
                      <a:pt x="408640" y="502397"/>
                      <a:pt x="464705" y="514208"/>
                    </a:cubicBezTo>
                    <a:cubicBezTo>
                      <a:pt x="525296" y="527035"/>
                      <a:pt x="586212" y="538275"/>
                      <a:pt x="647331" y="548244"/>
                    </a:cubicBezTo>
                    <a:cubicBezTo>
                      <a:pt x="769695" y="568119"/>
                      <a:pt x="892847" y="582915"/>
                      <a:pt x="1016215" y="594917"/>
                    </a:cubicBezTo>
                    <a:cubicBezTo>
                      <a:pt x="1140161" y="606981"/>
                      <a:pt x="1264500" y="617904"/>
                      <a:pt x="1388872" y="624381"/>
                    </a:cubicBezTo>
                    <a:cubicBezTo>
                      <a:pt x="1403807" y="625143"/>
                      <a:pt x="1418761" y="625587"/>
                      <a:pt x="1433709" y="626031"/>
                    </a:cubicBezTo>
                    <a:cubicBezTo>
                      <a:pt x="1439570" y="626222"/>
                      <a:pt x="1439805" y="616444"/>
                      <a:pt x="1434045" y="61574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2" name="Google Shape;712;p31"/>
              <p:cNvSpPr/>
              <p:nvPr/>
            </p:nvSpPr>
            <p:spPr>
              <a:xfrm>
                <a:off x="5985048" y="3514169"/>
                <a:ext cx="480973" cy="451539"/>
              </a:xfrm>
              <a:custGeom>
                <a:rect b="b" l="l" r="r" t="t"/>
                <a:pathLst>
                  <a:path extrusionOk="0" h="755714" w="791725">
                    <a:moveTo>
                      <a:pt x="787531" y="384008"/>
                    </a:moveTo>
                    <a:cubicBezTo>
                      <a:pt x="689290" y="390917"/>
                      <a:pt x="590700" y="394981"/>
                      <a:pt x="492236" y="391298"/>
                    </a:cubicBezTo>
                    <a:cubicBezTo>
                      <a:pt x="393627" y="387564"/>
                      <a:pt x="295285" y="377067"/>
                      <a:pt x="198092" y="360024"/>
                    </a:cubicBezTo>
                    <a:cubicBezTo>
                      <a:pt x="147000" y="351058"/>
                      <a:pt x="96530" y="339380"/>
                      <a:pt x="45831" y="328547"/>
                    </a:cubicBezTo>
                    <a:cubicBezTo>
                      <a:pt x="54594" y="277455"/>
                      <a:pt x="60443" y="225874"/>
                      <a:pt x="63033" y="174089"/>
                    </a:cubicBezTo>
                    <a:cubicBezTo>
                      <a:pt x="65783" y="119079"/>
                      <a:pt x="67091" y="62577"/>
                      <a:pt x="58823" y="7973"/>
                    </a:cubicBezTo>
                    <a:cubicBezTo>
                      <a:pt x="57744" y="836"/>
                      <a:pt x="47800" y="2010"/>
                      <a:pt x="47812" y="9053"/>
                    </a:cubicBezTo>
                    <a:cubicBezTo>
                      <a:pt x="47895" y="64253"/>
                      <a:pt x="50727" y="119225"/>
                      <a:pt x="47844" y="174432"/>
                    </a:cubicBezTo>
                    <a:cubicBezTo>
                      <a:pt x="45761" y="214386"/>
                      <a:pt x="41799" y="254214"/>
                      <a:pt x="36084" y="293793"/>
                    </a:cubicBezTo>
                    <a:cubicBezTo>
                      <a:pt x="29613" y="253953"/>
                      <a:pt x="24578" y="213904"/>
                      <a:pt x="20933" y="173696"/>
                    </a:cubicBezTo>
                    <a:cubicBezTo>
                      <a:pt x="18469" y="146594"/>
                      <a:pt x="16602" y="119428"/>
                      <a:pt x="15383" y="92244"/>
                    </a:cubicBezTo>
                    <a:cubicBezTo>
                      <a:pt x="14138" y="64177"/>
                      <a:pt x="13789" y="36047"/>
                      <a:pt x="12278" y="8005"/>
                    </a:cubicBezTo>
                    <a:cubicBezTo>
                      <a:pt x="12024" y="3363"/>
                      <a:pt x="4448" y="3001"/>
                      <a:pt x="4029" y="7732"/>
                    </a:cubicBezTo>
                    <a:cubicBezTo>
                      <a:pt x="-829" y="62615"/>
                      <a:pt x="2035" y="118882"/>
                      <a:pt x="6404" y="173702"/>
                    </a:cubicBezTo>
                    <a:cubicBezTo>
                      <a:pt x="10836" y="229379"/>
                      <a:pt x="18571" y="284789"/>
                      <a:pt x="28972" y="339659"/>
                    </a:cubicBezTo>
                    <a:cubicBezTo>
                      <a:pt x="30470" y="347597"/>
                      <a:pt x="41805" y="348829"/>
                      <a:pt x="43691" y="340517"/>
                    </a:cubicBezTo>
                    <a:cubicBezTo>
                      <a:pt x="86960" y="353039"/>
                      <a:pt x="131182" y="362297"/>
                      <a:pt x="175435" y="370616"/>
                    </a:cubicBezTo>
                    <a:cubicBezTo>
                      <a:pt x="224603" y="379861"/>
                      <a:pt x="274082" y="387361"/>
                      <a:pt x="323777" y="393139"/>
                    </a:cubicBezTo>
                    <a:cubicBezTo>
                      <a:pt x="352759" y="396441"/>
                      <a:pt x="381816" y="399172"/>
                      <a:pt x="410912" y="401331"/>
                    </a:cubicBezTo>
                    <a:lnTo>
                      <a:pt x="410893" y="401711"/>
                    </a:lnTo>
                    <a:cubicBezTo>
                      <a:pt x="415059" y="435176"/>
                      <a:pt x="420113" y="468450"/>
                      <a:pt x="423168" y="502042"/>
                    </a:cubicBezTo>
                    <a:cubicBezTo>
                      <a:pt x="426222" y="535633"/>
                      <a:pt x="428032" y="569289"/>
                      <a:pt x="428591" y="603007"/>
                    </a:cubicBezTo>
                    <a:cubicBezTo>
                      <a:pt x="428870" y="619834"/>
                      <a:pt x="428832" y="636662"/>
                      <a:pt x="428483" y="653553"/>
                    </a:cubicBezTo>
                    <a:cubicBezTo>
                      <a:pt x="428159" y="669047"/>
                      <a:pt x="428343" y="684922"/>
                      <a:pt x="426057" y="700289"/>
                    </a:cubicBezTo>
                    <a:cubicBezTo>
                      <a:pt x="424050" y="713814"/>
                      <a:pt x="419021" y="726895"/>
                      <a:pt x="405940" y="733118"/>
                    </a:cubicBezTo>
                    <a:cubicBezTo>
                      <a:pt x="393272" y="739151"/>
                      <a:pt x="378273" y="739088"/>
                      <a:pt x="364563" y="740040"/>
                    </a:cubicBezTo>
                    <a:cubicBezTo>
                      <a:pt x="325485" y="742707"/>
                      <a:pt x="285874" y="744231"/>
                      <a:pt x="247095" y="749882"/>
                    </a:cubicBezTo>
                    <a:cubicBezTo>
                      <a:pt x="241278" y="750771"/>
                      <a:pt x="242307" y="758709"/>
                      <a:pt x="247965" y="758836"/>
                    </a:cubicBezTo>
                    <a:cubicBezTo>
                      <a:pt x="284814" y="759280"/>
                      <a:pt x="321923" y="755978"/>
                      <a:pt x="358677" y="753692"/>
                    </a:cubicBezTo>
                    <a:cubicBezTo>
                      <a:pt x="386528" y="751978"/>
                      <a:pt x="420132" y="752232"/>
                      <a:pt x="433937" y="723022"/>
                    </a:cubicBezTo>
                    <a:cubicBezTo>
                      <a:pt x="439938" y="710258"/>
                      <a:pt x="440770" y="695844"/>
                      <a:pt x="441354" y="682064"/>
                    </a:cubicBezTo>
                    <a:cubicBezTo>
                      <a:pt x="442097" y="664601"/>
                      <a:pt x="442516" y="647139"/>
                      <a:pt x="442592" y="629740"/>
                    </a:cubicBezTo>
                    <a:cubicBezTo>
                      <a:pt x="442770" y="593672"/>
                      <a:pt x="441506" y="557604"/>
                      <a:pt x="438820" y="521663"/>
                    </a:cubicBezTo>
                    <a:cubicBezTo>
                      <a:pt x="435842" y="481849"/>
                      <a:pt x="431937" y="441463"/>
                      <a:pt x="423999" y="402283"/>
                    </a:cubicBezTo>
                    <a:cubicBezTo>
                      <a:pt x="489608" y="406855"/>
                      <a:pt x="555413" y="408442"/>
                      <a:pt x="621148" y="406982"/>
                    </a:cubicBezTo>
                    <a:cubicBezTo>
                      <a:pt x="677295" y="405712"/>
                      <a:pt x="732902" y="401902"/>
                      <a:pt x="788572" y="394663"/>
                    </a:cubicBezTo>
                    <a:cubicBezTo>
                      <a:pt x="795405" y="393774"/>
                      <a:pt x="794401" y="383525"/>
                      <a:pt x="787531" y="38400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3" name="Google Shape;713;p31"/>
              <p:cNvSpPr/>
              <p:nvPr/>
            </p:nvSpPr>
            <p:spPr>
              <a:xfrm>
                <a:off x="5969631" y="3243254"/>
                <a:ext cx="252434" cy="17077"/>
              </a:xfrm>
              <a:custGeom>
                <a:rect b="b" l="l" r="r" t="t"/>
                <a:pathLst>
                  <a:path extrusionOk="0" h="28580" w="415530">
                    <a:moveTo>
                      <a:pt x="412630" y="20736"/>
                    </a:moveTo>
                    <a:cubicBezTo>
                      <a:pt x="386652" y="15186"/>
                      <a:pt x="359614" y="13814"/>
                      <a:pt x="333179" y="11865"/>
                    </a:cubicBezTo>
                    <a:cubicBezTo>
                      <a:pt x="307030" y="9947"/>
                      <a:pt x="280861" y="8290"/>
                      <a:pt x="254674" y="7001"/>
                    </a:cubicBezTo>
                    <a:cubicBezTo>
                      <a:pt x="201651" y="4385"/>
                      <a:pt x="148584" y="2899"/>
                      <a:pt x="95498" y="2810"/>
                    </a:cubicBezTo>
                    <a:cubicBezTo>
                      <a:pt x="65571" y="2766"/>
                      <a:pt x="35395" y="2226"/>
                      <a:pt x="5633" y="5756"/>
                    </a:cubicBezTo>
                    <a:cubicBezTo>
                      <a:pt x="394" y="6378"/>
                      <a:pt x="-323" y="14881"/>
                      <a:pt x="5322" y="15338"/>
                    </a:cubicBezTo>
                    <a:cubicBezTo>
                      <a:pt x="31490" y="17466"/>
                      <a:pt x="57792" y="16894"/>
                      <a:pt x="84030" y="17097"/>
                    </a:cubicBezTo>
                    <a:cubicBezTo>
                      <a:pt x="110262" y="17301"/>
                      <a:pt x="136488" y="17815"/>
                      <a:pt x="162713" y="18494"/>
                    </a:cubicBezTo>
                    <a:cubicBezTo>
                      <a:pt x="216390" y="19885"/>
                      <a:pt x="270041" y="22520"/>
                      <a:pt x="323609" y="26229"/>
                    </a:cubicBezTo>
                    <a:cubicBezTo>
                      <a:pt x="353029" y="28267"/>
                      <a:pt x="382766" y="31912"/>
                      <a:pt x="412294" y="31258"/>
                    </a:cubicBezTo>
                    <a:cubicBezTo>
                      <a:pt x="418542" y="31118"/>
                      <a:pt x="418263" y="21942"/>
                      <a:pt x="412630" y="2073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4" name="Google Shape;714;p31"/>
              <p:cNvSpPr/>
              <p:nvPr/>
            </p:nvSpPr>
            <p:spPr>
              <a:xfrm>
                <a:off x="5323802" y="2069058"/>
                <a:ext cx="477255" cy="924530"/>
              </a:xfrm>
              <a:custGeom>
                <a:rect b="b" l="l" r="r" t="t"/>
                <a:pathLst>
                  <a:path extrusionOk="0" h="1547331" w="785605">
                    <a:moveTo>
                      <a:pt x="775644" y="1520683"/>
                    </a:moveTo>
                    <a:cubicBezTo>
                      <a:pt x="745183" y="1488082"/>
                      <a:pt x="724615" y="1463088"/>
                      <a:pt x="692293" y="1432703"/>
                    </a:cubicBezTo>
                    <a:cubicBezTo>
                      <a:pt x="580336" y="1327427"/>
                      <a:pt x="457851" y="1234005"/>
                      <a:pt x="332426" y="1145416"/>
                    </a:cubicBezTo>
                    <a:cubicBezTo>
                      <a:pt x="263643" y="1096832"/>
                      <a:pt x="193939" y="1049639"/>
                      <a:pt x="124114" y="1002611"/>
                    </a:cubicBezTo>
                    <a:cubicBezTo>
                      <a:pt x="193824" y="944077"/>
                      <a:pt x="254029" y="874766"/>
                      <a:pt x="301806" y="797176"/>
                    </a:cubicBezTo>
                    <a:cubicBezTo>
                      <a:pt x="304911" y="792109"/>
                      <a:pt x="302149" y="785035"/>
                      <a:pt x="295532" y="785549"/>
                    </a:cubicBezTo>
                    <a:cubicBezTo>
                      <a:pt x="203838" y="793143"/>
                      <a:pt x="112087" y="800751"/>
                      <a:pt x="20393" y="808288"/>
                    </a:cubicBezTo>
                    <a:cubicBezTo>
                      <a:pt x="76400" y="710549"/>
                      <a:pt x="88598" y="596293"/>
                      <a:pt x="88598" y="485257"/>
                    </a:cubicBezTo>
                    <a:cubicBezTo>
                      <a:pt x="88598" y="365299"/>
                      <a:pt x="74266" y="244941"/>
                      <a:pt x="89868" y="125332"/>
                    </a:cubicBezTo>
                    <a:cubicBezTo>
                      <a:pt x="95329" y="83308"/>
                      <a:pt x="104600" y="41690"/>
                      <a:pt x="119282" y="2155"/>
                    </a:cubicBezTo>
                    <a:cubicBezTo>
                      <a:pt x="114506" y="5489"/>
                      <a:pt x="109439" y="9000"/>
                      <a:pt x="104086" y="12633"/>
                    </a:cubicBezTo>
                    <a:cubicBezTo>
                      <a:pt x="75073" y="94192"/>
                      <a:pt x="68685" y="183067"/>
                      <a:pt x="69085" y="269637"/>
                    </a:cubicBezTo>
                    <a:cubicBezTo>
                      <a:pt x="69720" y="388210"/>
                      <a:pt x="82960" y="507247"/>
                      <a:pt x="65980" y="625307"/>
                    </a:cubicBezTo>
                    <a:cubicBezTo>
                      <a:pt x="56594" y="690921"/>
                      <a:pt x="37373" y="755393"/>
                      <a:pt x="2200" y="811971"/>
                    </a:cubicBezTo>
                    <a:cubicBezTo>
                      <a:pt x="-854" y="816918"/>
                      <a:pt x="1857" y="823827"/>
                      <a:pt x="8360" y="823306"/>
                    </a:cubicBezTo>
                    <a:cubicBezTo>
                      <a:pt x="99654" y="815832"/>
                      <a:pt x="190999" y="808453"/>
                      <a:pt x="282350" y="801030"/>
                    </a:cubicBezTo>
                    <a:cubicBezTo>
                      <a:pt x="234750" y="875109"/>
                      <a:pt x="175974" y="941594"/>
                      <a:pt x="107763" y="997430"/>
                    </a:cubicBezTo>
                    <a:cubicBezTo>
                      <a:pt x="104429" y="1000192"/>
                      <a:pt x="103451" y="1006237"/>
                      <a:pt x="107541" y="1008999"/>
                    </a:cubicBezTo>
                    <a:cubicBezTo>
                      <a:pt x="235264" y="1094997"/>
                      <a:pt x="362817" y="1181453"/>
                      <a:pt x="484502" y="1275909"/>
                    </a:cubicBezTo>
                    <a:cubicBezTo>
                      <a:pt x="591824" y="1359278"/>
                      <a:pt x="694706" y="1449131"/>
                      <a:pt x="786553" y="1549486"/>
                    </a:cubicBezTo>
                    <a:lnTo>
                      <a:pt x="775644" y="1520683"/>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5" name="Google Shape;715;p31"/>
              <p:cNvSpPr/>
              <p:nvPr/>
            </p:nvSpPr>
            <p:spPr>
              <a:xfrm>
                <a:off x="5962640" y="2136972"/>
                <a:ext cx="222437" cy="951582"/>
              </a:xfrm>
              <a:custGeom>
                <a:rect b="b" l="l" r="r" t="t"/>
                <a:pathLst>
                  <a:path extrusionOk="0" h="1592606" w="366152">
                    <a:moveTo>
                      <a:pt x="364716" y="514624"/>
                    </a:moveTo>
                    <a:cubicBezTo>
                      <a:pt x="259325" y="446819"/>
                      <a:pt x="194917" y="334576"/>
                      <a:pt x="141437" y="224575"/>
                    </a:cubicBezTo>
                    <a:cubicBezTo>
                      <a:pt x="106734" y="153264"/>
                      <a:pt x="75130" y="79585"/>
                      <a:pt x="36224" y="10281"/>
                    </a:cubicBezTo>
                    <a:cubicBezTo>
                      <a:pt x="29658" y="7519"/>
                      <a:pt x="23270" y="4871"/>
                      <a:pt x="17053" y="2223"/>
                    </a:cubicBezTo>
                    <a:cubicBezTo>
                      <a:pt x="27410" y="20124"/>
                      <a:pt x="37310" y="38310"/>
                      <a:pt x="46695" y="56560"/>
                    </a:cubicBezTo>
                    <a:cubicBezTo>
                      <a:pt x="102588" y="165177"/>
                      <a:pt x="145355" y="280817"/>
                      <a:pt x="214596" y="382182"/>
                    </a:cubicBezTo>
                    <a:cubicBezTo>
                      <a:pt x="250289" y="434385"/>
                      <a:pt x="293291" y="481648"/>
                      <a:pt x="344745" y="518599"/>
                    </a:cubicBezTo>
                    <a:cubicBezTo>
                      <a:pt x="259554" y="552908"/>
                      <a:pt x="174425" y="587268"/>
                      <a:pt x="89297" y="621691"/>
                    </a:cubicBezTo>
                    <a:cubicBezTo>
                      <a:pt x="84109" y="623761"/>
                      <a:pt x="82903" y="630785"/>
                      <a:pt x="87335" y="634296"/>
                    </a:cubicBezTo>
                    <a:cubicBezTo>
                      <a:pt x="146047" y="681439"/>
                      <a:pt x="210805" y="720752"/>
                      <a:pt x="279759" y="751086"/>
                    </a:cubicBezTo>
                    <a:cubicBezTo>
                      <a:pt x="237335" y="872079"/>
                      <a:pt x="194860" y="993129"/>
                      <a:pt x="152435" y="1114115"/>
                    </a:cubicBezTo>
                    <a:cubicBezTo>
                      <a:pt x="109205" y="1237528"/>
                      <a:pt x="66037" y="1360940"/>
                      <a:pt x="23035" y="1484346"/>
                    </a:cubicBezTo>
                    <a:cubicBezTo>
                      <a:pt x="12481" y="1514572"/>
                      <a:pt x="12894" y="1529666"/>
                      <a:pt x="2461" y="1559924"/>
                    </a:cubicBezTo>
                    <a:lnTo>
                      <a:pt x="1369" y="1594830"/>
                    </a:lnTo>
                    <a:cubicBezTo>
                      <a:pt x="35760" y="1498767"/>
                      <a:pt x="59440" y="1426174"/>
                      <a:pt x="93145" y="1329857"/>
                    </a:cubicBezTo>
                    <a:cubicBezTo>
                      <a:pt x="136319" y="1206445"/>
                      <a:pt x="179486" y="1083038"/>
                      <a:pt x="222603" y="959626"/>
                    </a:cubicBezTo>
                    <a:cubicBezTo>
                      <a:pt x="247006" y="889808"/>
                      <a:pt x="271352" y="819926"/>
                      <a:pt x="295761" y="750108"/>
                    </a:cubicBezTo>
                    <a:cubicBezTo>
                      <a:pt x="297082" y="746361"/>
                      <a:pt x="295933" y="741992"/>
                      <a:pt x="292021" y="740322"/>
                    </a:cubicBezTo>
                    <a:cubicBezTo>
                      <a:pt x="225651" y="711887"/>
                      <a:pt x="163427" y="674987"/>
                      <a:pt x="106499" y="630613"/>
                    </a:cubicBezTo>
                    <a:cubicBezTo>
                      <a:pt x="191920" y="596247"/>
                      <a:pt x="277340" y="561887"/>
                      <a:pt x="362703" y="527407"/>
                    </a:cubicBezTo>
                    <a:cubicBezTo>
                      <a:pt x="367485" y="525444"/>
                      <a:pt x="369663" y="517850"/>
                      <a:pt x="364716" y="51462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6" name="Google Shape;716;p31"/>
              <p:cNvSpPr/>
              <p:nvPr/>
            </p:nvSpPr>
            <p:spPr>
              <a:xfrm>
                <a:off x="6296992" y="2482800"/>
                <a:ext cx="111517" cy="603977"/>
              </a:xfrm>
              <a:custGeom>
                <a:rect b="b" l="l" r="r" t="t"/>
                <a:pathLst>
                  <a:path extrusionOk="0" h="1010841" w="183567">
                    <a:moveTo>
                      <a:pt x="163998" y="909109"/>
                    </a:moveTo>
                    <a:cubicBezTo>
                      <a:pt x="156682" y="877086"/>
                      <a:pt x="149571" y="845018"/>
                      <a:pt x="142662" y="812900"/>
                    </a:cubicBezTo>
                    <a:cubicBezTo>
                      <a:pt x="128749" y="748200"/>
                      <a:pt x="115668" y="683341"/>
                      <a:pt x="103431" y="618304"/>
                    </a:cubicBezTo>
                    <a:cubicBezTo>
                      <a:pt x="78946" y="488192"/>
                      <a:pt x="58149" y="357528"/>
                      <a:pt x="39544" y="226458"/>
                    </a:cubicBezTo>
                    <a:cubicBezTo>
                      <a:pt x="29124" y="153065"/>
                      <a:pt x="18214" y="79563"/>
                      <a:pt x="9775" y="5922"/>
                    </a:cubicBezTo>
                    <a:cubicBezTo>
                      <a:pt x="9172" y="683"/>
                      <a:pt x="1114" y="1471"/>
                      <a:pt x="1622" y="6722"/>
                    </a:cubicBezTo>
                    <a:cubicBezTo>
                      <a:pt x="8048" y="73074"/>
                      <a:pt x="14042" y="139349"/>
                      <a:pt x="22189" y="205535"/>
                    </a:cubicBezTo>
                    <a:cubicBezTo>
                      <a:pt x="30203" y="270737"/>
                      <a:pt x="39696" y="335754"/>
                      <a:pt x="49875" y="400658"/>
                    </a:cubicBezTo>
                    <a:cubicBezTo>
                      <a:pt x="70456" y="531862"/>
                      <a:pt x="94592" y="662494"/>
                      <a:pt x="122113" y="792415"/>
                    </a:cubicBezTo>
                    <a:cubicBezTo>
                      <a:pt x="129797" y="828686"/>
                      <a:pt x="137747" y="864900"/>
                      <a:pt x="145964" y="901057"/>
                    </a:cubicBezTo>
                    <a:cubicBezTo>
                      <a:pt x="154142" y="937087"/>
                      <a:pt x="160670" y="974596"/>
                      <a:pt x="173231" y="1009394"/>
                    </a:cubicBezTo>
                    <a:cubicBezTo>
                      <a:pt x="175567" y="1015878"/>
                      <a:pt x="186013" y="1013528"/>
                      <a:pt x="185111" y="1006588"/>
                    </a:cubicBezTo>
                    <a:cubicBezTo>
                      <a:pt x="180857" y="973765"/>
                      <a:pt x="171370" y="941361"/>
                      <a:pt x="163998" y="909109"/>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7" name="Google Shape;717;p31"/>
              <p:cNvSpPr/>
              <p:nvPr/>
            </p:nvSpPr>
            <p:spPr>
              <a:xfrm>
                <a:off x="6265760" y="3017985"/>
                <a:ext cx="406008" cy="250994"/>
              </a:xfrm>
              <a:custGeom>
                <a:rect b="b" l="l" r="r" t="t"/>
                <a:pathLst>
                  <a:path extrusionOk="0" h="420074" w="668326">
                    <a:moveTo>
                      <a:pt x="669162" y="318034"/>
                    </a:moveTo>
                    <a:cubicBezTo>
                      <a:pt x="660469" y="357289"/>
                      <a:pt x="560082" y="422739"/>
                      <a:pt x="560082" y="422739"/>
                    </a:cubicBezTo>
                    <a:lnTo>
                      <a:pt x="470749" y="417157"/>
                    </a:lnTo>
                    <a:lnTo>
                      <a:pt x="455097" y="416180"/>
                    </a:lnTo>
                    <a:lnTo>
                      <a:pt x="295248" y="406216"/>
                    </a:lnTo>
                    <a:lnTo>
                      <a:pt x="276655" y="405010"/>
                    </a:lnTo>
                    <a:lnTo>
                      <a:pt x="151465" y="397237"/>
                    </a:lnTo>
                    <a:lnTo>
                      <a:pt x="134599" y="396145"/>
                    </a:lnTo>
                    <a:lnTo>
                      <a:pt x="1694" y="387858"/>
                    </a:lnTo>
                    <a:cubicBezTo>
                      <a:pt x="1694" y="387858"/>
                      <a:pt x="176217" y="156642"/>
                      <a:pt x="219848" y="126073"/>
                    </a:cubicBezTo>
                    <a:cubicBezTo>
                      <a:pt x="255300" y="101264"/>
                      <a:pt x="417848" y="30182"/>
                      <a:pt x="477258" y="4566"/>
                    </a:cubicBezTo>
                    <a:cubicBezTo>
                      <a:pt x="490206" y="-1016"/>
                      <a:pt x="505230" y="6172"/>
                      <a:pt x="508621" y="19876"/>
                    </a:cubicBezTo>
                    <a:cubicBezTo>
                      <a:pt x="514381" y="43301"/>
                      <a:pt x="514615" y="79274"/>
                      <a:pt x="477195" y="108630"/>
                    </a:cubicBezTo>
                    <a:cubicBezTo>
                      <a:pt x="477195" y="108630"/>
                      <a:pt x="581900" y="65005"/>
                      <a:pt x="621156" y="82442"/>
                    </a:cubicBezTo>
                    <a:cubicBezTo>
                      <a:pt x="659554" y="99543"/>
                      <a:pt x="606303" y="174829"/>
                      <a:pt x="603827" y="178397"/>
                    </a:cubicBezTo>
                    <a:cubicBezTo>
                      <a:pt x="605611" y="177356"/>
                      <a:pt x="634796" y="161011"/>
                      <a:pt x="651718" y="161011"/>
                    </a:cubicBezTo>
                    <a:cubicBezTo>
                      <a:pt x="669048" y="161011"/>
                      <a:pt x="686371" y="229851"/>
                      <a:pt x="618165" y="282125"/>
                    </a:cubicBezTo>
                    <a:lnTo>
                      <a:pt x="618051" y="282175"/>
                    </a:lnTo>
                    <a:lnTo>
                      <a:pt x="616838" y="283160"/>
                    </a:lnTo>
                    <a:cubicBezTo>
                      <a:pt x="616838" y="283160"/>
                      <a:pt x="620464" y="282868"/>
                      <a:pt x="625817" y="283039"/>
                    </a:cubicBezTo>
                    <a:cubicBezTo>
                      <a:pt x="642454" y="283617"/>
                      <a:pt x="675785" y="288335"/>
                      <a:pt x="669162" y="318034"/>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8" name="Google Shape;718;p31"/>
              <p:cNvSpPr/>
              <p:nvPr/>
            </p:nvSpPr>
            <p:spPr>
              <a:xfrm>
                <a:off x="6346240" y="3074052"/>
                <a:ext cx="211248" cy="179767"/>
              </a:xfrm>
              <a:custGeom>
                <a:rect b="b" l="l" r="r" t="t"/>
                <a:pathLst>
                  <a:path extrusionOk="0" h="300866" w="347734">
                    <a:moveTo>
                      <a:pt x="347908" y="10045"/>
                    </a:moveTo>
                    <a:cubicBezTo>
                      <a:pt x="316075" y="33420"/>
                      <a:pt x="282922" y="54889"/>
                      <a:pt x="251261" y="78549"/>
                    </a:cubicBezTo>
                    <a:cubicBezTo>
                      <a:pt x="195597" y="120218"/>
                      <a:pt x="143222" y="166446"/>
                      <a:pt x="95095" y="216693"/>
                    </a:cubicBezTo>
                    <a:cubicBezTo>
                      <a:pt x="70806" y="242017"/>
                      <a:pt x="47438" y="268268"/>
                      <a:pt x="25162" y="295376"/>
                    </a:cubicBezTo>
                    <a:cubicBezTo>
                      <a:pt x="22915" y="298081"/>
                      <a:pt x="20730" y="300786"/>
                      <a:pt x="18546" y="303549"/>
                    </a:cubicBezTo>
                    <a:lnTo>
                      <a:pt x="1680" y="302456"/>
                    </a:lnTo>
                    <a:cubicBezTo>
                      <a:pt x="8583" y="293592"/>
                      <a:pt x="15606" y="284905"/>
                      <a:pt x="22686" y="276326"/>
                    </a:cubicBezTo>
                    <a:cubicBezTo>
                      <a:pt x="67587" y="221583"/>
                      <a:pt x="117606" y="170986"/>
                      <a:pt x="171194" y="124828"/>
                    </a:cubicBezTo>
                    <a:cubicBezTo>
                      <a:pt x="198073" y="101625"/>
                      <a:pt x="225994" y="79647"/>
                      <a:pt x="254829" y="58921"/>
                    </a:cubicBezTo>
                    <a:cubicBezTo>
                      <a:pt x="283322" y="38430"/>
                      <a:pt x="312615" y="18624"/>
                      <a:pt x="344047" y="3085"/>
                    </a:cubicBezTo>
                    <a:cubicBezTo>
                      <a:pt x="348251" y="1015"/>
                      <a:pt x="351413" y="7454"/>
                      <a:pt x="347908" y="10045"/>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9" name="Google Shape;719;p31"/>
              <p:cNvSpPr/>
              <p:nvPr/>
            </p:nvSpPr>
            <p:spPr>
              <a:xfrm>
                <a:off x="6432260" y="3122567"/>
                <a:ext cx="208266" cy="136685"/>
              </a:xfrm>
              <a:custGeom>
                <a:rect b="b" l="l" r="r" t="t"/>
                <a:pathLst>
                  <a:path extrusionOk="0" h="228761" w="342825">
                    <a:moveTo>
                      <a:pt x="342282" y="10092"/>
                    </a:moveTo>
                    <a:cubicBezTo>
                      <a:pt x="307623" y="26901"/>
                      <a:pt x="272800" y="43074"/>
                      <a:pt x="239240" y="62067"/>
                    </a:cubicBezTo>
                    <a:cubicBezTo>
                      <a:pt x="180941" y="95106"/>
                      <a:pt x="126134" y="134254"/>
                      <a:pt x="75715" y="178342"/>
                    </a:cubicBezTo>
                    <a:cubicBezTo>
                      <a:pt x="56379" y="195265"/>
                      <a:pt x="38015" y="213108"/>
                      <a:pt x="20342" y="231466"/>
                    </a:cubicBezTo>
                    <a:lnTo>
                      <a:pt x="1750" y="230260"/>
                    </a:lnTo>
                    <a:lnTo>
                      <a:pt x="2099" y="229910"/>
                    </a:lnTo>
                    <a:cubicBezTo>
                      <a:pt x="49070" y="180240"/>
                      <a:pt x="101623" y="135746"/>
                      <a:pt x="158201" y="97411"/>
                    </a:cubicBezTo>
                    <a:cubicBezTo>
                      <a:pt x="214202" y="59533"/>
                      <a:pt x="275219" y="24481"/>
                      <a:pt x="339513" y="2955"/>
                    </a:cubicBezTo>
                    <a:cubicBezTo>
                      <a:pt x="344237" y="1342"/>
                      <a:pt x="346656" y="7965"/>
                      <a:pt x="342282" y="10092"/>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0" name="Google Shape;720;p31"/>
              <p:cNvSpPr/>
              <p:nvPr/>
            </p:nvSpPr>
            <p:spPr>
              <a:xfrm>
                <a:off x="6540314" y="3184303"/>
                <a:ext cx="103989" cy="81572"/>
              </a:xfrm>
              <a:custGeom>
                <a:rect b="b" l="l" r="r" t="t"/>
                <a:pathLst>
                  <a:path extrusionOk="0" h="136522" w="171175">
                    <a:moveTo>
                      <a:pt x="171252" y="9976"/>
                    </a:moveTo>
                    <a:cubicBezTo>
                      <a:pt x="141376" y="32595"/>
                      <a:pt x="111099" y="54470"/>
                      <a:pt x="82492" y="78702"/>
                    </a:cubicBezTo>
                    <a:cubicBezTo>
                      <a:pt x="68331" y="90678"/>
                      <a:pt x="54634" y="103105"/>
                      <a:pt x="41159" y="115830"/>
                    </a:cubicBezTo>
                    <a:cubicBezTo>
                      <a:pt x="33158" y="123425"/>
                      <a:pt x="25450" y="131483"/>
                      <a:pt x="17448" y="139256"/>
                    </a:cubicBezTo>
                    <a:lnTo>
                      <a:pt x="1796" y="138278"/>
                    </a:lnTo>
                    <a:cubicBezTo>
                      <a:pt x="10946" y="127337"/>
                      <a:pt x="21652" y="117265"/>
                      <a:pt x="31838" y="107480"/>
                    </a:cubicBezTo>
                    <a:cubicBezTo>
                      <a:pt x="45484" y="94361"/>
                      <a:pt x="59644" y="81750"/>
                      <a:pt x="74148" y="69552"/>
                    </a:cubicBezTo>
                    <a:cubicBezTo>
                      <a:pt x="102526" y="45663"/>
                      <a:pt x="132511" y="22695"/>
                      <a:pt x="164750" y="4273"/>
                    </a:cubicBezTo>
                    <a:lnTo>
                      <a:pt x="164864" y="4223"/>
                    </a:lnTo>
                    <a:lnTo>
                      <a:pt x="166356" y="3353"/>
                    </a:lnTo>
                    <a:cubicBezTo>
                      <a:pt x="168890" y="1911"/>
                      <a:pt x="171538" y="3181"/>
                      <a:pt x="172516" y="5137"/>
                    </a:cubicBezTo>
                    <a:cubicBezTo>
                      <a:pt x="173322" y="6636"/>
                      <a:pt x="173151" y="8534"/>
                      <a:pt x="171252" y="9976"/>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1" name="Google Shape;721;p31"/>
              <p:cNvSpPr/>
              <p:nvPr/>
            </p:nvSpPr>
            <p:spPr>
              <a:xfrm>
                <a:off x="5770899" y="2570661"/>
                <a:ext cx="38869" cy="38229"/>
              </a:xfrm>
              <a:custGeom>
                <a:rect b="b" l="l" r="r" t="t"/>
                <a:pathLst>
                  <a:path extrusionOk="0" h="63982" w="63982">
                    <a:moveTo>
                      <a:pt x="65118" y="34201"/>
                    </a:moveTo>
                    <a:cubicBezTo>
                      <a:pt x="65118" y="51873"/>
                      <a:pt x="50792" y="66186"/>
                      <a:pt x="33127" y="66186"/>
                    </a:cubicBezTo>
                    <a:cubicBezTo>
                      <a:pt x="15455" y="66186"/>
                      <a:pt x="1136" y="51873"/>
                      <a:pt x="1136" y="34201"/>
                    </a:cubicBezTo>
                    <a:cubicBezTo>
                      <a:pt x="1136" y="16529"/>
                      <a:pt x="15455" y="2203"/>
                      <a:pt x="33127" y="2203"/>
                    </a:cubicBezTo>
                    <a:cubicBezTo>
                      <a:pt x="50792" y="2203"/>
                      <a:pt x="65118" y="16529"/>
                      <a:pt x="65118" y="3420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2" name="Google Shape;722;p31"/>
              <p:cNvSpPr/>
              <p:nvPr/>
            </p:nvSpPr>
            <p:spPr>
              <a:xfrm>
                <a:off x="5855432" y="3063123"/>
                <a:ext cx="38873" cy="38229"/>
              </a:xfrm>
              <a:custGeom>
                <a:rect b="b" l="l" r="r" t="t"/>
                <a:pathLst>
                  <a:path extrusionOk="0" h="63982" w="63988">
                    <a:moveTo>
                      <a:pt x="65194" y="34605"/>
                    </a:moveTo>
                    <a:cubicBezTo>
                      <a:pt x="65194" y="52271"/>
                      <a:pt x="50869" y="66597"/>
                      <a:pt x="33196" y="66597"/>
                    </a:cubicBezTo>
                    <a:cubicBezTo>
                      <a:pt x="15531" y="66597"/>
                      <a:pt x="1205" y="52271"/>
                      <a:pt x="1205" y="34605"/>
                    </a:cubicBezTo>
                    <a:cubicBezTo>
                      <a:pt x="1205" y="16933"/>
                      <a:pt x="15531" y="2614"/>
                      <a:pt x="33196" y="2614"/>
                    </a:cubicBezTo>
                    <a:cubicBezTo>
                      <a:pt x="50869" y="2614"/>
                      <a:pt x="65194" y="16933"/>
                      <a:pt x="65194" y="34605"/>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3" name="Google Shape;723;p31"/>
              <p:cNvSpPr/>
              <p:nvPr/>
            </p:nvSpPr>
            <p:spPr>
              <a:xfrm>
                <a:off x="5813166" y="2814282"/>
                <a:ext cx="38869" cy="38233"/>
              </a:xfrm>
              <a:custGeom>
                <a:rect b="b" l="l" r="r" t="t"/>
                <a:pathLst>
                  <a:path extrusionOk="0" h="63989" w="63982">
                    <a:moveTo>
                      <a:pt x="65153" y="34398"/>
                    </a:moveTo>
                    <a:cubicBezTo>
                      <a:pt x="65153" y="52070"/>
                      <a:pt x="50834" y="66395"/>
                      <a:pt x="33162" y="66395"/>
                    </a:cubicBezTo>
                    <a:cubicBezTo>
                      <a:pt x="15496" y="66395"/>
                      <a:pt x="1170" y="52070"/>
                      <a:pt x="1170" y="34398"/>
                    </a:cubicBezTo>
                    <a:cubicBezTo>
                      <a:pt x="1170" y="16726"/>
                      <a:pt x="15496" y="2406"/>
                      <a:pt x="33162" y="2406"/>
                    </a:cubicBezTo>
                    <a:cubicBezTo>
                      <a:pt x="50834" y="2406"/>
                      <a:pt x="65153" y="16726"/>
                      <a:pt x="65153" y="3439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4" name="Google Shape;724;p31"/>
              <p:cNvSpPr/>
              <p:nvPr/>
            </p:nvSpPr>
            <p:spPr>
              <a:xfrm>
                <a:off x="5268184" y="2701869"/>
                <a:ext cx="214780" cy="441293"/>
              </a:xfrm>
              <a:custGeom>
                <a:rect b="b" l="l" r="r" t="t"/>
                <a:pathLst>
                  <a:path extrusionOk="0" h="738566" w="353548">
                    <a:moveTo>
                      <a:pt x="4379" y="729221"/>
                    </a:moveTo>
                    <a:cubicBezTo>
                      <a:pt x="27817" y="720102"/>
                      <a:pt x="50626" y="711105"/>
                      <a:pt x="72845" y="699179"/>
                    </a:cubicBezTo>
                    <a:cubicBezTo>
                      <a:pt x="95254" y="687152"/>
                      <a:pt x="116317" y="673055"/>
                      <a:pt x="136211" y="657225"/>
                    </a:cubicBezTo>
                    <a:cubicBezTo>
                      <a:pt x="175727" y="625773"/>
                      <a:pt x="209433" y="587514"/>
                      <a:pt x="237132" y="545357"/>
                    </a:cubicBezTo>
                    <a:cubicBezTo>
                      <a:pt x="301038" y="448049"/>
                      <a:pt x="327874" y="332479"/>
                      <a:pt x="333652" y="217347"/>
                    </a:cubicBezTo>
                    <a:cubicBezTo>
                      <a:pt x="335430" y="181990"/>
                      <a:pt x="335017" y="146621"/>
                      <a:pt x="333963" y="111245"/>
                    </a:cubicBezTo>
                    <a:cubicBezTo>
                      <a:pt x="333442" y="93770"/>
                      <a:pt x="332668" y="76288"/>
                      <a:pt x="331830" y="58832"/>
                    </a:cubicBezTo>
                    <a:cubicBezTo>
                      <a:pt x="330985" y="41363"/>
                      <a:pt x="328959" y="23373"/>
                      <a:pt x="330604" y="5955"/>
                    </a:cubicBezTo>
                    <a:cubicBezTo>
                      <a:pt x="330953" y="2317"/>
                      <a:pt x="336738" y="945"/>
                      <a:pt x="338014" y="4755"/>
                    </a:cubicBezTo>
                    <a:cubicBezTo>
                      <a:pt x="343025" y="19748"/>
                      <a:pt x="344930" y="35953"/>
                      <a:pt x="346911" y="51625"/>
                    </a:cubicBezTo>
                    <a:cubicBezTo>
                      <a:pt x="348924" y="67627"/>
                      <a:pt x="350645" y="83642"/>
                      <a:pt x="351800" y="99732"/>
                    </a:cubicBezTo>
                    <a:cubicBezTo>
                      <a:pt x="354099" y="131730"/>
                      <a:pt x="354804" y="163836"/>
                      <a:pt x="354055" y="195897"/>
                    </a:cubicBezTo>
                    <a:cubicBezTo>
                      <a:pt x="352556" y="260438"/>
                      <a:pt x="344714" y="324751"/>
                      <a:pt x="328102" y="387203"/>
                    </a:cubicBezTo>
                    <a:cubicBezTo>
                      <a:pt x="300251" y="491902"/>
                      <a:pt x="244593" y="590207"/>
                      <a:pt x="161751" y="661104"/>
                    </a:cubicBezTo>
                    <a:cubicBezTo>
                      <a:pt x="118469" y="698138"/>
                      <a:pt x="64596" y="730529"/>
                      <a:pt x="7884" y="740943"/>
                    </a:cubicBezTo>
                    <a:cubicBezTo>
                      <a:pt x="1090" y="742194"/>
                      <a:pt x="-2225" y="731793"/>
                      <a:pt x="4379" y="7292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5" name="Google Shape;725;p31"/>
              <p:cNvSpPr/>
              <p:nvPr/>
            </p:nvSpPr>
            <p:spPr>
              <a:xfrm>
                <a:off x="5229025" y="3115409"/>
                <a:ext cx="70375" cy="46173"/>
              </a:xfrm>
              <a:custGeom>
                <a:rect b="b" l="l" r="r" t="t"/>
                <a:pathLst>
                  <a:path extrusionOk="0" h="77277" w="115843">
                    <a:moveTo>
                      <a:pt x="1093" y="51615"/>
                    </a:moveTo>
                    <a:cubicBezTo>
                      <a:pt x="4776" y="72176"/>
                      <a:pt x="33522" y="84222"/>
                      <a:pt x="65298" y="78526"/>
                    </a:cubicBezTo>
                    <a:cubicBezTo>
                      <a:pt x="97073" y="72830"/>
                      <a:pt x="119838" y="51545"/>
                      <a:pt x="116155" y="30984"/>
                    </a:cubicBezTo>
                    <a:cubicBezTo>
                      <a:pt x="112472" y="10429"/>
                      <a:pt x="83719" y="-1624"/>
                      <a:pt x="51950" y="4072"/>
                    </a:cubicBezTo>
                    <a:cubicBezTo>
                      <a:pt x="20175" y="9768"/>
                      <a:pt x="-2590" y="31060"/>
                      <a:pt x="1093" y="5161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6" name="Google Shape;726;p31"/>
              <p:cNvSpPr/>
              <p:nvPr/>
            </p:nvSpPr>
            <p:spPr>
              <a:xfrm>
                <a:off x="5158355" y="2721567"/>
                <a:ext cx="244958" cy="423266"/>
              </a:xfrm>
              <a:custGeom>
                <a:rect b="b" l="l" r="r" t="t"/>
                <a:pathLst>
                  <a:path extrusionOk="0" h="708395" w="403223">
                    <a:moveTo>
                      <a:pt x="399905" y="698879"/>
                    </a:moveTo>
                    <a:cubicBezTo>
                      <a:pt x="375781" y="691767"/>
                      <a:pt x="352305" y="684719"/>
                      <a:pt x="329153" y="674699"/>
                    </a:cubicBezTo>
                    <a:cubicBezTo>
                      <a:pt x="305810" y="664609"/>
                      <a:pt x="283642" y="652328"/>
                      <a:pt x="262484" y="638218"/>
                    </a:cubicBezTo>
                    <a:cubicBezTo>
                      <a:pt x="220466" y="610208"/>
                      <a:pt x="183655" y="574921"/>
                      <a:pt x="152515" y="535240"/>
                    </a:cubicBezTo>
                    <a:cubicBezTo>
                      <a:pt x="80652" y="443654"/>
                      <a:pt x="44196" y="330750"/>
                      <a:pt x="28747" y="216514"/>
                    </a:cubicBezTo>
                    <a:cubicBezTo>
                      <a:pt x="24003" y="181430"/>
                      <a:pt x="21444" y="146143"/>
                      <a:pt x="19514" y="110812"/>
                    </a:cubicBezTo>
                    <a:cubicBezTo>
                      <a:pt x="18561" y="93362"/>
                      <a:pt x="17863" y="75874"/>
                      <a:pt x="17228" y="58405"/>
                    </a:cubicBezTo>
                    <a:cubicBezTo>
                      <a:pt x="16599" y="40930"/>
                      <a:pt x="17114" y="22826"/>
                      <a:pt x="14002" y="5611"/>
                    </a:cubicBezTo>
                    <a:cubicBezTo>
                      <a:pt x="13354" y="2017"/>
                      <a:pt x="7468" y="1141"/>
                      <a:pt x="6522" y="5040"/>
                    </a:cubicBezTo>
                    <a:cubicBezTo>
                      <a:pt x="2788" y="20400"/>
                      <a:pt x="2255" y="36713"/>
                      <a:pt x="1600" y="52487"/>
                    </a:cubicBezTo>
                    <a:cubicBezTo>
                      <a:pt x="940" y="68610"/>
                      <a:pt x="572" y="84707"/>
                      <a:pt x="769" y="100842"/>
                    </a:cubicBezTo>
                    <a:cubicBezTo>
                      <a:pt x="1175" y="132916"/>
                      <a:pt x="3169" y="164965"/>
                      <a:pt x="6611" y="196854"/>
                    </a:cubicBezTo>
                    <a:cubicBezTo>
                      <a:pt x="13532" y="261040"/>
                      <a:pt x="26759" y="324471"/>
                      <a:pt x="48565" y="385303"/>
                    </a:cubicBezTo>
                    <a:cubicBezTo>
                      <a:pt x="85122" y="487278"/>
                      <a:pt x="148844" y="580560"/>
                      <a:pt x="237357" y="644244"/>
                    </a:cubicBezTo>
                    <a:cubicBezTo>
                      <a:pt x="283604" y="677506"/>
                      <a:pt x="340005" y="705242"/>
                      <a:pt x="397396" y="710855"/>
                    </a:cubicBezTo>
                    <a:cubicBezTo>
                      <a:pt x="404267" y="711522"/>
                      <a:pt x="406699" y="700880"/>
                      <a:pt x="399905" y="69887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7" name="Google Shape;727;p31"/>
              <p:cNvSpPr/>
              <p:nvPr/>
            </p:nvSpPr>
            <p:spPr>
              <a:xfrm>
                <a:off x="5371164" y="3116773"/>
                <a:ext cx="70838" cy="45471"/>
              </a:xfrm>
              <a:custGeom>
                <a:rect b="b" l="l" r="r" t="t"/>
                <a:pathLst>
                  <a:path extrusionOk="0" h="76102" w="116605">
                    <a:moveTo>
                      <a:pt x="117317" y="46154"/>
                    </a:moveTo>
                    <a:cubicBezTo>
                      <a:pt x="115374" y="66951"/>
                      <a:pt x="87745" y="81372"/>
                      <a:pt x="55608" y="78368"/>
                    </a:cubicBezTo>
                    <a:cubicBezTo>
                      <a:pt x="23464" y="75364"/>
                      <a:pt x="-1015" y="56073"/>
                      <a:pt x="928" y="35270"/>
                    </a:cubicBezTo>
                    <a:cubicBezTo>
                      <a:pt x="2871" y="14481"/>
                      <a:pt x="30500" y="53"/>
                      <a:pt x="62643" y="3057"/>
                    </a:cubicBezTo>
                    <a:cubicBezTo>
                      <a:pt x="94781" y="6067"/>
                      <a:pt x="119260" y="25358"/>
                      <a:pt x="117317" y="4615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8" name="Google Shape;728;p31"/>
              <p:cNvSpPr/>
              <p:nvPr/>
            </p:nvSpPr>
            <p:spPr>
              <a:xfrm>
                <a:off x="5265271" y="2135046"/>
                <a:ext cx="35004" cy="137567"/>
              </a:xfrm>
              <a:custGeom>
                <a:rect b="b" l="l" r="r" t="t"/>
                <a:pathLst>
                  <a:path extrusionOk="0" h="230238" w="57619">
                    <a:moveTo>
                      <a:pt x="58338" y="1882"/>
                    </a:moveTo>
                    <a:cubicBezTo>
                      <a:pt x="50394" y="65140"/>
                      <a:pt x="44406" y="137727"/>
                      <a:pt x="41935" y="220144"/>
                    </a:cubicBezTo>
                    <a:lnTo>
                      <a:pt x="41935" y="220207"/>
                    </a:lnTo>
                    <a:cubicBezTo>
                      <a:pt x="41758" y="224119"/>
                      <a:pt x="41643" y="228094"/>
                      <a:pt x="41586" y="232120"/>
                    </a:cubicBezTo>
                    <a:lnTo>
                      <a:pt x="718" y="231028"/>
                    </a:lnTo>
                    <a:cubicBezTo>
                      <a:pt x="832" y="227453"/>
                      <a:pt x="953" y="224005"/>
                      <a:pt x="1010" y="220550"/>
                    </a:cubicBezTo>
                    <a:cubicBezTo>
                      <a:pt x="3023" y="151818"/>
                      <a:pt x="7398" y="89778"/>
                      <a:pt x="13272" y="34171"/>
                    </a:cubicBezTo>
                    <a:cubicBezTo>
                      <a:pt x="28753" y="23065"/>
                      <a:pt x="43777" y="12302"/>
                      <a:pt x="58338" y="188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9" name="Google Shape;729;p31"/>
              <p:cNvSpPr/>
              <p:nvPr/>
            </p:nvSpPr>
            <p:spPr>
              <a:xfrm>
                <a:off x="5146744" y="2258461"/>
                <a:ext cx="344219" cy="520050"/>
              </a:xfrm>
              <a:custGeom>
                <a:rect b="b" l="l" r="r" t="t"/>
                <a:pathLst>
                  <a:path extrusionOk="0" h="870376" w="566616">
                    <a:moveTo>
                      <a:pt x="5699" y="872520"/>
                    </a:moveTo>
                    <a:lnTo>
                      <a:pt x="46460" y="870171"/>
                    </a:lnTo>
                    <a:cubicBezTo>
                      <a:pt x="11383" y="260710"/>
                      <a:pt x="177111" y="83958"/>
                      <a:pt x="218044" y="49973"/>
                    </a:cubicBezTo>
                    <a:cubicBezTo>
                      <a:pt x="503305" y="227175"/>
                      <a:pt x="526349" y="850155"/>
                      <a:pt x="526559" y="856512"/>
                    </a:cubicBezTo>
                    <a:lnTo>
                      <a:pt x="567364" y="855223"/>
                    </a:lnTo>
                    <a:cubicBezTo>
                      <a:pt x="566507" y="828013"/>
                      <a:pt x="542745" y="186745"/>
                      <a:pt x="226959" y="7796"/>
                    </a:cubicBezTo>
                    <a:lnTo>
                      <a:pt x="216996" y="2144"/>
                    </a:lnTo>
                    <a:lnTo>
                      <a:pt x="206982" y="7713"/>
                    </a:lnTo>
                    <a:cubicBezTo>
                      <a:pt x="197044" y="13231"/>
                      <a:pt x="-35817" y="151160"/>
                      <a:pt x="5699" y="87252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0" name="Google Shape;730;p31"/>
              <p:cNvSpPr/>
              <p:nvPr/>
            </p:nvSpPr>
            <p:spPr>
              <a:xfrm>
                <a:off x="6071439" y="2178366"/>
                <a:ext cx="171553" cy="492572"/>
              </a:xfrm>
              <a:custGeom>
                <a:rect b="b" l="l" r="r" t="t"/>
                <a:pathLst>
                  <a:path extrusionOk="0" h="824389" w="282391">
                    <a:moveTo>
                      <a:pt x="283829" y="822772"/>
                    </a:moveTo>
                    <a:lnTo>
                      <a:pt x="243195" y="826455"/>
                    </a:lnTo>
                    <a:cubicBezTo>
                      <a:pt x="243074" y="825528"/>
                      <a:pt x="241696" y="810739"/>
                      <a:pt x="238534" y="785237"/>
                    </a:cubicBezTo>
                    <a:cubicBezTo>
                      <a:pt x="236401" y="768486"/>
                      <a:pt x="233524" y="747080"/>
                      <a:pt x="229784" y="721979"/>
                    </a:cubicBezTo>
                    <a:cubicBezTo>
                      <a:pt x="205146" y="557526"/>
                      <a:pt x="141658" y="233238"/>
                      <a:pt x="1438" y="2066"/>
                    </a:cubicBezTo>
                    <a:cubicBezTo>
                      <a:pt x="21929" y="10765"/>
                      <a:pt x="42884" y="19744"/>
                      <a:pt x="64061" y="28831"/>
                    </a:cubicBezTo>
                    <a:cubicBezTo>
                      <a:pt x="192020" y="265413"/>
                      <a:pt x="249177" y="567540"/>
                      <a:pt x="271510" y="722264"/>
                    </a:cubicBezTo>
                    <a:cubicBezTo>
                      <a:pt x="274907" y="745753"/>
                      <a:pt x="277498" y="765787"/>
                      <a:pt x="279396" y="781726"/>
                    </a:cubicBezTo>
                    <a:cubicBezTo>
                      <a:pt x="282159" y="804808"/>
                      <a:pt x="283486" y="819261"/>
                      <a:pt x="283829" y="82277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1" name="Google Shape;731;p31"/>
              <p:cNvSpPr/>
              <p:nvPr/>
            </p:nvSpPr>
            <p:spPr>
              <a:xfrm>
                <a:off x="6152996" y="2607853"/>
                <a:ext cx="142218" cy="168314"/>
              </a:xfrm>
              <a:custGeom>
                <a:rect b="b" l="l" r="r" t="t"/>
                <a:pathLst>
                  <a:path extrusionOk="0" h="281697" w="234104">
                    <a:moveTo>
                      <a:pt x="1975" y="151871"/>
                    </a:moveTo>
                    <a:cubicBezTo>
                      <a:pt x="7792" y="229506"/>
                      <a:pt x="64688" y="288536"/>
                      <a:pt x="129070" y="283710"/>
                    </a:cubicBezTo>
                    <a:cubicBezTo>
                      <a:pt x="193453" y="278890"/>
                      <a:pt x="240932" y="212050"/>
                      <a:pt x="235115" y="134408"/>
                    </a:cubicBezTo>
                    <a:cubicBezTo>
                      <a:pt x="229305" y="56773"/>
                      <a:pt x="172403" y="-2250"/>
                      <a:pt x="108020" y="2563"/>
                    </a:cubicBezTo>
                    <a:cubicBezTo>
                      <a:pt x="43637" y="7389"/>
                      <a:pt x="-3842" y="74229"/>
                      <a:pt x="1975" y="15187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2" name="Google Shape;732;p31"/>
              <p:cNvSpPr/>
              <p:nvPr/>
            </p:nvSpPr>
            <p:spPr>
              <a:xfrm>
                <a:off x="6191717" y="2643427"/>
                <a:ext cx="78935" cy="93416"/>
              </a:xfrm>
              <a:custGeom>
                <a:rect b="b" l="l" r="r" t="t"/>
                <a:pathLst>
                  <a:path extrusionOk="0" h="156344" w="129934">
                    <a:moveTo>
                      <a:pt x="1766" y="85307"/>
                    </a:moveTo>
                    <a:cubicBezTo>
                      <a:pt x="4998" y="128392"/>
                      <a:pt x="36576" y="161158"/>
                      <a:pt x="72308" y="158478"/>
                    </a:cubicBezTo>
                    <a:cubicBezTo>
                      <a:pt x="108039" y="155805"/>
                      <a:pt x="134392" y="118708"/>
                      <a:pt x="131166" y="75617"/>
                    </a:cubicBezTo>
                    <a:cubicBezTo>
                      <a:pt x="127940" y="32526"/>
                      <a:pt x="96362" y="-234"/>
                      <a:pt x="60624" y="2439"/>
                    </a:cubicBezTo>
                    <a:cubicBezTo>
                      <a:pt x="24892" y="5120"/>
                      <a:pt x="-1460" y="42222"/>
                      <a:pt x="1766" y="853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3" name="Google Shape;733;p31"/>
              <p:cNvSpPr/>
              <p:nvPr/>
            </p:nvSpPr>
            <p:spPr>
              <a:xfrm>
                <a:off x="5267747" y="1282538"/>
                <a:ext cx="752942" cy="845913"/>
              </a:xfrm>
              <a:custGeom>
                <a:rect b="b" l="l" r="r" t="t"/>
                <a:pathLst>
                  <a:path extrusionOk="0" h="1415754" w="1239411">
                    <a:moveTo>
                      <a:pt x="1227456" y="735088"/>
                    </a:moveTo>
                    <a:cubicBezTo>
                      <a:pt x="1199021" y="820280"/>
                      <a:pt x="1138581" y="832135"/>
                      <a:pt x="1125342" y="833748"/>
                    </a:cubicBezTo>
                    <a:cubicBezTo>
                      <a:pt x="1123672" y="833920"/>
                      <a:pt x="1122751" y="833983"/>
                      <a:pt x="1122751" y="833983"/>
                    </a:cubicBezTo>
                    <a:cubicBezTo>
                      <a:pt x="1122751" y="833983"/>
                      <a:pt x="1116940" y="991006"/>
                      <a:pt x="1102374" y="1069517"/>
                    </a:cubicBezTo>
                    <a:cubicBezTo>
                      <a:pt x="1087870" y="1148086"/>
                      <a:pt x="1009359" y="1357433"/>
                      <a:pt x="939534" y="1380744"/>
                    </a:cubicBezTo>
                    <a:cubicBezTo>
                      <a:pt x="869716" y="1404004"/>
                      <a:pt x="727253" y="1433068"/>
                      <a:pt x="645808" y="1406874"/>
                    </a:cubicBezTo>
                    <a:cubicBezTo>
                      <a:pt x="564357" y="1380744"/>
                      <a:pt x="334575" y="1206227"/>
                      <a:pt x="305511" y="1150969"/>
                    </a:cubicBezTo>
                    <a:cubicBezTo>
                      <a:pt x="276441" y="1095705"/>
                      <a:pt x="232810" y="918305"/>
                      <a:pt x="232810" y="918305"/>
                    </a:cubicBezTo>
                    <a:cubicBezTo>
                      <a:pt x="17589" y="932865"/>
                      <a:pt x="-58039" y="516934"/>
                      <a:pt x="49594" y="484993"/>
                    </a:cubicBezTo>
                    <a:cubicBezTo>
                      <a:pt x="157175" y="452989"/>
                      <a:pt x="221177" y="604202"/>
                      <a:pt x="221177" y="604202"/>
                    </a:cubicBezTo>
                    <a:cubicBezTo>
                      <a:pt x="331699" y="502436"/>
                      <a:pt x="189179" y="179577"/>
                      <a:pt x="258998" y="170884"/>
                    </a:cubicBezTo>
                    <a:cubicBezTo>
                      <a:pt x="328765" y="162134"/>
                      <a:pt x="575984" y="103999"/>
                      <a:pt x="660312" y="37057"/>
                    </a:cubicBezTo>
                    <a:cubicBezTo>
                      <a:pt x="744697" y="-29827"/>
                      <a:pt x="767951" y="-706"/>
                      <a:pt x="823208" y="109816"/>
                    </a:cubicBezTo>
                    <a:cubicBezTo>
                      <a:pt x="878466" y="220325"/>
                      <a:pt x="919163" y="243585"/>
                      <a:pt x="919163" y="243585"/>
                    </a:cubicBezTo>
                    <a:cubicBezTo>
                      <a:pt x="927914" y="391915"/>
                      <a:pt x="1160571" y="397731"/>
                      <a:pt x="1160571" y="397731"/>
                    </a:cubicBezTo>
                    <a:lnTo>
                      <a:pt x="1160571" y="484993"/>
                    </a:lnTo>
                    <a:cubicBezTo>
                      <a:pt x="1230390" y="473309"/>
                      <a:pt x="1259460" y="639076"/>
                      <a:pt x="1227456" y="735088"/>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4" name="Google Shape;734;p31"/>
              <p:cNvSpPr/>
              <p:nvPr/>
            </p:nvSpPr>
            <p:spPr>
              <a:xfrm>
                <a:off x="5305338" y="1639931"/>
                <a:ext cx="71888" cy="107089"/>
              </a:xfrm>
              <a:custGeom>
                <a:rect b="b" l="l" r="r" t="t"/>
                <a:pathLst>
                  <a:path extrusionOk="0" h="179229" w="118334">
                    <a:moveTo>
                      <a:pt x="88372" y="81899"/>
                    </a:moveTo>
                    <a:cubicBezTo>
                      <a:pt x="81082" y="67402"/>
                      <a:pt x="73030" y="53216"/>
                      <a:pt x="63899" y="39792"/>
                    </a:cubicBezTo>
                    <a:cubicBezTo>
                      <a:pt x="55117" y="26870"/>
                      <a:pt x="45084" y="11421"/>
                      <a:pt x="32174" y="2245"/>
                    </a:cubicBezTo>
                    <a:cubicBezTo>
                      <a:pt x="28936" y="-60"/>
                      <a:pt x="23455" y="3020"/>
                      <a:pt x="25411" y="7185"/>
                    </a:cubicBezTo>
                    <a:cubicBezTo>
                      <a:pt x="31939" y="21060"/>
                      <a:pt x="42677" y="33392"/>
                      <a:pt x="50887" y="46339"/>
                    </a:cubicBezTo>
                    <a:cubicBezTo>
                      <a:pt x="59536" y="59985"/>
                      <a:pt x="67677" y="73917"/>
                      <a:pt x="74859" y="88395"/>
                    </a:cubicBezTo>
                    <a:cubicBezTo>
                      <a:pt x="77691" y="94110"/>
                      <a:pt x="80320" y="99902"/>
                      <a:pt x="82853" y="105731"/>
                    </a:cubicBezTo>
                    <a:cubicBezTo>
                      <a:pt x="81450" y="104715"/>
                      <a:pt x="80066" y="103705"/>
                      <a:pt x="78777" y="102708"/>
                    </a:cubicBezTo>
                    <a:cubicBezTo>
                      <a:pt x="70909" y="96619"/>
                      <a:pt x="62895" y="90707"/>
                      <a:pt x="54939" y="84725"/>
                    </a:cubicBezTo>
                    <a:cubicBezTo>
                      <a:pt x="39413" y="73054"/>
                      <a:pt x="23716" y="61465"/>
                      <a:pt x="6799" y="51870"/>
                    </a:cubicBezTo>
                    <a:cubicBezTo>
                      <a:pt x="2043" y="49171"/>
                      <a:pt x="-1227" y="56188"/>
                      <a:pt x="2158" y="59490"/>
                    </a:cubicBezTo>
                    <a:cubicBezTo>
                      <a:pt x="16210" y="73168"/>
                      <a:pt x="31952" y="85004"/>
                      <a:pt x="47624" y="96752"/>
                    </a:cubicBezTo>
                    <a:cubicBezTo>
                      <a:pt x="55345" y="102543"/>
                      <a:pt x="63029" y="108391"/>
                      <a:pt x="70833" y="114075"/>
                    </a:cubicBezTo>
                    <a:cubicBezTo>
                      <a:pt x="77367" y="118831"/>
                      <a:pt x="84282" y="124864"/>
                      <a:pt x="91915" y="128077"/>
                    </a:cubicBezTo>
                    <a:cubicBezTo>
                      <a:pt x="98144" y="144434"/>
                      <a:pt x="103751" y="161039"/>
                      <a:pt x="109479" y="177594"/>
                    </a:cubicBezTo>
                    <a:cubicBezTo>
                      <a:pt x="111308" y="182883"/>
                      <a:pt x="119741" y="180896"/>
                      <a:pt x="119061" y="175327"/>
                    </a:cubicBezTo>
                    <a:cubicBezTo>
                      <a:pt x="115061" y="142580"/>
                      <a:pt x="103116" y="111236"/>
                      <a:pt x="88372" y="81899"/>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5" name="Google Shape;735;p31"/>
              <p:cNvSpPr/>
              <p:nvPr/>
            </p:nvSpPr>
            <p:spPr>
              <a:xfrm>
                <a:off x="5958274" y="1631282"/>
                <a:ext cx="31942" cy="89449"/>
              </a:xfrm>
              <a:custGeom>
                <a:rect b="b" l="l" r="r" t="t"/>
                <a:pathLst>
                  <a:path extrusionOk="0" h="149706" w="52580">
                    <a:moveTo>
                      <a:pt x="45110" y="3337"/>
                    </a:moveTo>
                    <a:cubicBezTo>
                      <a:pt x="29648" y="23815"/>
                      <a:pt x="19698" y="47590"/>
                      <a:pt x="12230" y="71999"/>
                    </a:cubicBezTo>
                    <a:cubicBezTo>
                      <a:pt x="4896" y="95970"/>
                      <a:pt x="-32" y="121726"/>
                      <a:pt x="1600" y="146885"/>
                    </a:cubicBezTo>
                    <a:cubicBezTo>
                      <a:pt x="1975" y="152581"/>
                      <a:pt x="10153" y="152454"/>
                      <a:pt x="11277" y="147196"/>
                    </a:cubicBezTo>
                    <a:cubicBezTo>
                      <a:pt x="16326" y="123529"/>
                      <a:pt x="20301" y="99755"/>
                      <a:pt x="27241" y="76495"/>
                    </a:cubicBezTo>
                    <a:cubicBezTo>
                      <a:pt x="34207" y="53165"/>
                      <a:pt x="44317" y="30940"/>
                      <a:pt x="53492" y="8442"/>
                    </a:cubicBezTo>
                    <a:cubicBezTo>
                      <a:pt x="55556" y="3381"/>
                      <a:pt x="48603" y="-1286"/>
                      <a:pt x="45110" y="3337"/>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6" name="Google Shape;736;p31"/>
              <p:cNvSpPr/>
              <p:nvPr/>
            </p:nvSpPr>
            <p:spPr>
              <a:xfrm>
                <a:off x="5331142" y="1301562"/>
                <a:ext cx="195427" cy="74136"/>
              </a:xfrm>
              <a:custGeom>
                <a:rect b="b" l="l" r="r" t="t"/>
                <a:pathLst>
                  <a:path extrusionOk="0" h="124077" w="321690">
                    <a:moveTo>
                      <a:pt x="315109" y="2373"/>
                    </a:moveTo>
                    <a:cubicBezTo>
                      <a:pt x="298180" y="17619"/>
                      <a:pt x="282610" y="33691"/>
                      <a:pt x="264348" y="47483"/>
                    </a:cubicBezTo>
                    <a:cubicBezTo>
                      <a:pt x="246695" y="60818"/>
                      <a:pt x="227784" y="72521"/>
                      <a:pt x="207826" y="82078"/>
                    </a:cubicBezTo>
                    <a:cubicBezTo>
                      <a:pt x="171739" y="99350"/>
                      <a:pt x="133144" y="109205"/>
                      <a:pt x="93704" y="114539"/>
                    </a:cubicBezTo>
                    <a:cubicBezTo>
                      <a:pt x="98035" y="112729"/>
                      <a:pt x="102149" y="110805"/>
                      <a:pt x="105934" y="108856"/>
                    </a:cubicBezTo>
                    <a:cubicBezTo>
                      <a:pt x="123492" y="99832"/>
                      <a:pt x="139976" y="88752"/>
                      <a:pt x="154454" y="75309"/>
                    </a:cubicBezTo>
                    <a:cubicBezTo>
                      <a:pt x="168259" y="62488"/>
                      <a:pt x="182325" y="47407"/>
                      <a:pt x="190618" y="30294"/>
                    </a:cubicBezTo>
                    <a:cubicBezTo>
                      <a:pt x="193056" y="25245"/>
                      <a:pt x="186122" y="21632"/>
                      <a:pt x="182617" y="25417"/>
                    </a:cubicBezTo>
                    <a:cubicBezTo>
                      <a:pt x="171034" y="37939"/>
                      <a:pt x="160690" y="51122"/>
                      <a:pt x="147831" y="62482"/>
                    </a:cubicBezTo>
                    <a:cubicBezTo>
                      <a:pt x="135265" y="73594"/>
                      <a:pt x="121606" y="83500"/>
                      <a:pt x="107045" y="91825"/>
                    </a:cubicBezTo>
                    <a:cubicBezTo>
                      <a:pt x="78159" y="108335"/>
                      <a:pt x="36205" y="123924"/>
                      <a:pt x="9325" y="95464"/>
                    </a:cubicBezTo>
                    <a:cubicBezTo>
                      <a:pt x="6169" y="92117"/>
                      <a:pt x="-1229" y="94790"/>
                      <a:pt x="1388" y="99807"/>
                    </a:cubicBezTo>
                    <a:cubicBezTo>
                      <a:pt x="16050" y="127906"/>
                      <a:pt x="46752" y="128744"/>
                      <a:pt x="74508" y="121156"/>
                    </a:cubicBezTo>
                    <a:cubicBezTo>
                      <a:pt x="74559" y="123029"/>
                      <a:pt x="75625" y="124781"/>
                      <a:pt x="77937" y="124890"/>
                    </a:cubicBezTo>
                    <a:cubicBezTo>
                      <a:pt x="124508" y="127245"/>
                      <a:pt x="171015" y="115415"/>
                      <a:pt x="212944" y="95413"/>
                    </a:cubicBezTo>
                    <a:cubicBezTo>
                      <a:pt x="234058" y="85329"/>
                      <a:pt x="254226" y="73181"/>
                      <a:pt x="272749" y="58869"/>
                    </a:cubicBezTo>
                    <a:cubicBezTo>
                      <a:pt x="290681" y="45019"/>
                      <a:pt x="309357" y="28420"/>
                      <a:pt x="321752" y="9288"/>
                    </a:cubicBezTo>
                    <a:cubicBezTo>
                      <a:pt x="324469" y="5097"/>
                      <a:pt x="319523" y="-1596"/>
                      <a:pt x="315109" y="2373"/>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7" name="Google Shape;737;p31"/>
              <p:cNvSpPr/>
              <p:nvPr/>
            </p:nvSpPr>
            <p:spPr>
              <a:xfrm>
                <a:off x="5704033" y="1258128"/>
                <a:ext cx="251773" cy="104773"/>
              </a:xfrm>
              <a:custGeom>
                <a:rect b="b" l="l" r="r" t="t"/>
                <a:pathLst>
                  <a:path extrusionOk="0" h="175353" w="414441">
                    <a:moveTo>
                      <a:pt x="409438" y="154570"/>
                    </a:moveTo>
                    <a:cubicBezTo>
                      <a:pt x="371643" y="165181"/>
                      <a:pt x="332521" y="166565"/>
                      <a:pt x="296605" y="148589"/>
                    </a:cubicBezTo>
                    <a:cubicBezTo>
                      <a:pt x="270945" y="135736"/>
                      <a:pt x="248878" y="113435"/>
                      <a:pt x="235816" y="87476"/>
                    </a:cubicBezTo>
                    <a:cubicBezTo>
                      <a:pt x="260918" y="100233"/>
                      <a:pt x="288921" y="107053"/>
                      <a:pt x="317014" y="107974"/>
                    </a:cubicBezTo>
                    <a:cubicBezTo>
                      <a:pt x="348827" y="109015"/>
                      <a:pt x="383206" y="103503"/>
                      <a:pt x="410264" y="85831"/>
                    </a:cubicBezTo>
                    <a:cubicBezTo>
                      <a:pt x="415801" y="82212"/>
                      <a:pt x="410734" y="73925"/>
                      <a:pt x="404847" y="75944"/>
                    </a:cubicBezTo>
                    <a:cubicBezTo>
                      <a:pt x="376736" y="85558"/>
                      <a:pt x="348910" y="93420"/>
                      <a:pt x="318881" y="92639"/>
                    </a:cubicBezTo>
                    <a:cubicBezTo>
                      <a:pt x="289309" y="91870"/>
                      <a:pt x="260270" y="83863"/>
                      <a:pt x="234508" y="69360"/>
                    </a:cubicBezTo>
                    <a:cubicBezTo>
                      <a:pt x="209451" y="55256"/>
                      <a:pt x="187467" y="36365"/>
                      <a:pt x="162620" y="21900"/>
                    </a:cubicBezTo>
                    <a:cubicBezTo>
                      <a:pt x="138452" y="7841"/>
                      <a:pt x="112017" y="-122"/>
                      <a:pt x="83899" y="1300"/>
                    </a:cubicBezTo>
                    <a:cubicBezTo>
                      <a:pt x="53901" y="2818"/>
                      <a:pt x="23675" y="14686"/>
                      <a:pt x="2212" y="35946"/>
                    </a:cubicBezTo>
                    <a:cubicBezTo>
                      <a:pt x="-1071" y="39197"/>
                      <a:pt x="4117" y="44156"/>
                      <a:pt x="7680" y="41642"/>
                    </a:cubicBezTo>
                    <a:cubicBezTo>
                      <a:pt x="30705" y="25367"/>
                      <a:pt x="56860" y="15588"/>
                      <a:pt x="85245" y="15035"/>
                    </a:cubicBezTo>
                    <a:cubicBezTo>
                      <a:pt x="113769" y="14476"/>
                      <a:pt x="139969" y="24992"/>
                      <a:pt x="163649" y="40213"/>
                    </a:cubicBezTo>
                    <a:cubicBezTo>
                      <a:pt x="183892" y="53218"/>
                      <a:pt x="202752" y="68375"/>
                      <a:pt x="223434" y="80656"/>
                    </a:cubicBezTo>
                    <a:cubicBezTo>
                      <a:pt x="235651" y="115295"/>
                      <a:pt x="259273" y="143883"/>
                      <a:pt x="292268" y="160984"/>
                    </a:cubicBezTo>
                    <a:cubicBezTo>
                      <a:pt x="328901" y="179970"/>
                      <a:pt x="377066" y="182828"/>
                      <a:pt x="413642" y="162228"/>
                    </a:cubicBezTo>
                    <a:cubicBezTo>
                      <a:pt x="418271" y="159631"/>
                      <a:pt x="413851" y="153332"/>
                      <a:pt x="409438" y="154570"/>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8" name="Google Shape;738;p31"/>
              <p:cNvSpPr/>
              <p:nvPr/>
            </p:nvSpPr>
            <p:spPr>
              <a:xfrm>
                <a:off x="5822012" y="1423380"/>
                <a:ext cx="135466" cy="84383"/>
              </a:xfrm>
              <a:custGeom>
                <a:rect b="b" l="l" r="r" t="t"/>
                <a:pathLst>
                  <a:path extrusionOk="0" h="141227" w="222989">
                    <a:moveTo>
                      <a:pt x="218973" y="79196"/>
                    </a:moveTo>
                    <a:cubicBezTo>
                      <a:pt x="199669" y="82022"/>
                      <a:pt x="180708" y="85273"/>
                      <a:pt x="161087" y="84626"/>
                    </a:cubicBezTo>
                    <a:cubicBezTo>
                      <a:pt x="141262" y="83965"/>
                      <a:pt x="121355" y="80161"/>
                      <a:pt x="102705" y="73399"/>
                    </a:cubicBezTo>
                    <a:cubicBezTo>
                      <a:pt x="66529" y="60273"/>
                      <a:pt x="31051" y="35419"/>
                      <a:pt x="9284" y="3218"/>
                    </a:cubicBezTo>
                    <a:cubicBezTo>
                      <a:pt x="5950" y="-1716"/>
                      <a:pt x="-1035" y="3676"/>
                      <a:pt x="1937" y="8635"/>
                    </a:cubicBezTo>
                    <a:cubicBezTo>
                      <a:pt x="13163" y="27393"/>
                      <a:pt x="25806" y="43719"/>
                      <a:pt x="43129" y="57333"/>
                    </a:cubicBezTo>
                    <a:cubicBezTo>
                      <a:pt x="59506" y="70198"/>
                      <a:pt x="77946" y="80428"/>
                      <a:pt x="97517" y="87534"/>
                    </a:cubicBezTo>
                    <a:cubicBezTo>
                      <a:pt x="104464" y="90061"/>
                      <a:pt x="111792" y="92322"/>
                      <a:pt x="119342" y="94220"/>
                    </a:cubicBezTo>
                    <a:cubicBezTo>
                      <a:pt x="118859" y="95071"/>
                      <a:pt x="118688" y="96081"/>
                      <a:pt x="119132" y="97084"/>
                    </a:cubicBezTo>
                    <a:cubicBezTo>
                      <a:pt x="120066" y="99154"/>
                      <a:pt x="120383" y="101212"/>
                      <a:pt x="121602" y="103187"/>
                    </a:cubicBezTo>
                    <a:cubicBezTo>
                      <a:pt x="122904" y="105288"/>
                      <a:pt x="124416" y="107263"/>
                      <a:pt x="126041" y="109130"/>
                    </a:cubicBezTo>
                    <a:cubicBezTo>
                      <a:pt x="129191" y="112731"/>
                      <a:pt x="132588" y="116109"/>
                      <a:pt x="136245" y="119195"/>
                    </a:cubicBezTo>
                    <a:cubicBezTo>
                      <a:pt x="143364" y="125215"/>
                      <a:pt x="151422" y="130161"/>
                      <a:pt x="159925" y="133971"/>
                    </a:cubicBezTo>
                    <a:cubicBezTo>
                      <a:pt x="176600" y="141445"/>
                      <a:pt x="197212" y="145344"/>
                      <a:pt x="215094" y="140055"/>
                    </a:cubicBezTo>
                    <a:cubicBezTo>
                      <a:pt x="219354" y="138791"/>
                      <a:pt x="218789" y="131279"/>
                      <a:pt x="214179" y="131114"/>
                    </a:cubicBezTo>
                    <a:cubicBezTo>
                      <a:pt x="205861" y="130815"/>
                      <a:pt x="197714" y="130885"/>
                      <a:pt x="189484" y="129425"/>
                    </a:cubicBezTo>
                    <a:cubicBezTo>
                      <a:pt x="181077" y="127939"/>
                      <a:pt x="172936" y="125767"/>
                      <a:pt x="165081" y="122395"/>
                    </a:cubicBezTo>
                    <a:cubicBezTo>
                      <a:pt x="157467" y="119131"/>
                      <a:pt x="150298" y="114902"/>
                      <a:pt x="143758" y="109816"/>
                    </a:cubicBezTo>
                    <a:cubicBezTo>
                      <a:pt x="140570" y="107333"/>
                      <a:pt x="137503" y="104653"/>
                      <a:pt x="134620" y="101821"/>
                    </a:cubicBezTo>
                    <a:cubicBezTo>
                      <a:pt x="133020" y="100253"/>
                      <a:pt x="131464" y="98646"/>
                      <a:pt x="129883" y="97071"/>
                    </a:cubicBezTo>
                    <a:lnTo>
                      <a:pt x="129076" y="96417"/>
                    </a:lnTo>
                    <a:cubicBezTo>
                      <a:pt x="160039" y="102704"/>
                      <a:pt x="193726" y="102431"/>
                      <a:pt x="221240" y="88829"/>
                    </a:cubicBezTo>
                    <a:cubicBezTo>
                      <a:pt x="225958" y="86499"/>
                      <a:pt x="224936" y="78326"/>
                      <a:pt x="218973" y="79196"/>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9" name="Google Shape;739;p31"/>
              <p:cNvSpPr/>
              <p:nvPr/>
            </p:nvSpPr>
            <p:spPr>
              <a:xfrm>
                <a:off x="5396277" y="1534851"/>
                <a:ext cx="580786" cy="629489"/>
              </a:xfrm>
              <a:custGeom>
                <a:rect b="b" l="l" r="r" t="t"/>
                <a:pathLst>
                  <a:path extrusionOk="0" h="1053538" w="956026">
                    <a:moveTo>
                      <a:pt x="957076" y="1587"/>
                    </a:moveTo>
                    <a:cubicBezTo>
                      <a:pt x="957076" y="1587"/>
                      <a:pt x="930863" y="591623"/>
                      <a:pt x="916163" y="679050"/>
                    </a:cubicBezTo>
                    <a:cubicBezTo>
                      <a:pt x="901520" y="766540"/>
                      <a:pt x="804644" y="988542"/>
                      <a:pt x="734172" y="1014508"/>
                    </a:cubicBezTo>
                    <a:cubicBezTo>
                      <a:pt x="663699" y="1040397"/>
                      <a:pt x="519910" y="1072775"/>
                      <a:pt x="437703" y="1043603"/>
                    </a:cubicBezTo>
                    <a:cubicBezTo>
                      <a:pt x="355495" y="1014508"/>
                      <a:pt x="123574" y="820166"/>
                      <a:pt x="94231" y="758634"/>
                    </a:cubicBezTo>
                    <a:cubicBezTo>
                      <a:pt x="64894" y="697102"/>
                      <a:pt x="20856" y="499554"/>
                      <a:pt x="20856" y="499554"/>
                    </a:cubicBezTo>
                    <a:cubicBezTo>
                      <a:pt x="20856" y="499554"/>
                      <a:pt x="-7865" y="165099"/>
                      <a:pt x="3864" y="152088"/>
                    </a:cubicBezTo>
                    <a:cubicBezTo>
                      <a:pt x="15605" y="139140"/>
                      <a:pt x="17948" y="201631"/>
                      <a:pt x="47292" y="279317"/>
                    </a:cubicBezTo>
                    <a:cubicBezTo>
                      <a:pt x="76629" y="357066"/>
                      <a:pt x="255731" y="509390"/>
                      <a:pt x="326146" y="525608"/>
                    </a:cubicBezTo>
                    <a:cubicBezTo>
                      <a:pt x="396618" y="541762"/>
                      <a:pt x="572742" y="471455"/>
                      <a:pt x="663718" y="471455"/>
                    </a:cubicBezTo>
                    <a:cubicBezTo>
                      <a:pt x="754695" y="471455"/>
                      <a:pt x="851590" y="538397"/>
                      <a:pt x="878018" y="486606"/>
                    </a:cubicBezTo>
                    <a:cubicBezTo>
                      <a:pt x="904396" y="434752"/>
                      <a:pt x="957076" y="1587"/>
                      <a:pt x="957076" y="1587"/>
                    </a:cubicBezTo>
                    <a:close/>
                  </a:path>
                </a:pathLst>
              </a:custGeom>
              <a:solidFill>
                <a:srgbClr val="60304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0" name="Google Shape;740;p31"/>
              <p:cNvSpPr/>
              <p:nvPr/>
            </p:nvSpPr>
            <p:spPr>
              <a:xfrm>
                <a:off x="5514293" y="1950078"/>
                <a:ext cx="51692" cy="101328"/>
              </a:xfrm>
              <a:custGeom>
                <a:rect b="b" l="l" r="r" t="t"/>
                <a:pathLst>
                  <a:path extrusionOk="0" h="169586" w="85089">
                    <a:moveTo>
                      <a:pt x="84142" y="162110"/>
                    </a:moveTo>
                    <a:cubicBezTo>
                      <a:pt x="67911" y="148520"/>
                      <a:pt x="53998" y="131845"/>
                      <a:pt x="46486" y="111544"/>
                    </a:cubicBezTo>
                    <a:cubicBezTo>
                      <a:pt x="39253" y="92018"/>
                      <a:pt x="36002" y="67863"/>
                      <a:pt x="42130" y="47543"/>
                    </a:cubicBezTo>
                    <a:cubicBezTo>
                      <a:pt x="43775" y="42088"/>
                      <a:pt x="36155" y="38246"/>
                      <a:pt x="34002" y="43841"/>
                    </a:cubicBezTo>
                    <a:cubicBezTo>
                      <a:pt x="30465" y="53042"/>
                      <a:pt x="27766" y="62179"/>
                      <a:pt x="26649" y="71819"/>
                    </a:cubicBezTo>
                    <a:cubicBezTo>
                      <a:pt x="23944" y="64904"/>
                      <a:pt x="21454" y="57944"/>
                      <a:pt x="19537" y="50750"/>
                    </a:cubicBezTo>
                    <a:cubicBezTo>
                      <a:pt x="15631" y="36106"/>
                      <a:pt x="13403" y="20885"/>
                      <a:pt x="12063" y="5785"/>
                    </a:cubicBezTo>
                    <a:cubicBezTo>
                      <a:pt x="11580" y="413"/>
                      <a:pt x="4100" y="400"/>
                      <a:pt x="3058" y="5480"/>
                    </a:cubicBezTo>
                    <a:cubicBezTo>
                      <a:pt x="-288" y="21914"/>
                      <a:pt x="448" y="38469"/>
                      <a:pt x="4303" y="54775"/>
                    </a:cubicBezTo>
                    <a:cubicBezTo>
                      <a:pt x="6183" y="62732"/>
                      <a:pt x="8691" y="70625"/>
                      <a:pt x="12037" y="78067"/>
                    </a:cubicBezTo>
                    <a:cubicBezTo>
                      <a:pt x="13764" y="81903"/>
                      <a:pt x="15739" y="85675"/>
                      <a:pt x="18114" y="89122"/>
                    </a:cubicBezTo>
                    <a:cubicBezTo>
                      <a:pt x="20508" y="92583"/>
                      <a:pt x="22654" y="96393"/>
                      <a:pt x="26503" y="98260"/>
                    </a:cubicBezTo>
                    <a:lnTo>
                      <a:pt x="27398" y="98546"/>
                    </a:lnTo>
                    <a:cubicBezTo>
                      <a:pt x="28382" y="104616"/>
                      <a:pt x="29874" y="110604"/>
                      <a:pt x="31894" y="116402"/>
                    </a:cubicBezTo>
                    <a:cubicBezTo>
                      <a:pt x="40041" y="139745"/>
                      <a:pt x="55992" y="161462"/>
                      <a:pt x="78916" y="170898"/>
                    </a:cubicBezTo>
                    <a:cubicBezTo>
                      <a:pt x="84186" y="173063"/>
                      <a:pt x="88694" y="165926"/>
                      <a:pt x="84142" y="162110"/>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1" name="Google Shape;741;p31"/>
              <p:cNvSpPr/>
              <p:nvPr/>
            </p:nvSpPr>
            <p:spPr>
              <a:xfrm>
                <a:off x="5677444" y="2066925"/>
                <a:ext cx="27357" cy="36958"/>
              </a:xfrm>
              <a:custGeom>
                <a:rect b="b" l="l" r="r" t="t"/>
                <a:pathLst>
                  <a:path extrusionOk="0" h="61855" w="45032">
                    <a:moveTo>
                      <a:pt x="45747" y="56014"/>
                    </a:moveTo>
                    <a:cubicBezTo>
                      <a:pt x="43766" y="50781"/>
                      <a:pt x="37086" y="47981"/>
                      <a:pt x="33016" y="44628"/>
                    </a:cubicBezTo>
                    <a:cubicBezTo>
                      <a:pt x="28596" y="40996"/>
                      <a:pt x="25935" y="38393"/>
                      <a:pt x="22519" y="34011"/>
                    </a:cubicBezTo>
                    <a:cubicBezTo>
                      <a:pt x="16214" y="25902"/>
                      <a:pt x="11851" y="16625"/>
                      <a:pt x="10676" y="6103"/>
                    </a:cubicBezTo>
                    <a:cubicBezTo>
                      <a:pt x="9965" y="-304"/>
                      <a:pt x="891" y="750"/>
                      <a:pt x="1056" y="7062"/>
                    </a:cubicBezTo>
                    <a:cubicBezTo>
                      <a:pt x="1386" y="19577"/>
                      <a:pt x="5069" y="31668"/>
                      <a:pt x="11749" y="42152"/>
                    </a:cubicBezTo>
                    <a:cubicBezTo>
                      <a:pt x="15001" y="47238"/>
                      <a:pt x="19160" y="52020"/>
                      <a:pt x="23795" y="55817"/>
                    </a:cubicBezTo>
                    <a:cubicBezTo>
                      <a:pt x="28596" y="59754"/>
                      <a:pt x="36210" y="65501"/>
                      <a:pt x="42693" y="63050"/>
                    </a:cubicBezTo>
                    <a:cubicBezTo>
                      <a:pt x="45379" y="62040"/>
                      <a:pt x="46776" y="58738"/>
                      <a:pt x="45747" y="56014"/>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2" name="Google Shape;742;p31"/>
              <p:cNvSpPr/>
              <p:nvPr/>
            </p:nvSpPr>
            <p:spPr>
              <a:xfrm>
                <a:off x="5430722" y="1782350"/>
                <a:ext cx="13502" cy="49201"/>
              </a:xfrm>
              <a:custGeom>
                <a:rect b="b" l="l" r="r" t="t"/>
                <a:pathLst>
                  <a:path extrusionOk="0" h="82344" w="22225">
                    <a:moveTo>
                      <a:pt x="19413" y="42269"/>
                    </a:moveTo>
                    <a:cubicBezTo>
                      <a:pt x="17171" y="30186"/>
                      <a:pt x="13869" y="18400"/>
                      <a:pt x="11323" y="6405"/>
                    </a:cubicBezTo>
                    <a:cubicBezTo>
                      <a:pt x="10713" y="3541"/>
                      <a:pt x="8643" y="1306"/>
                      <a:pt x="5589" y="1572"/>
                    </a:cubicBezTo>
                    <a:cubicBezTo>
                      <a:pt x="2833" y="1826"/>
                      <a:pt x="515" y="4582"/>
                      <a:pt x="884" y="7452"/>
                    </a:cubicBezTo>
                    <a:cubicBezTo>
                      <a:pt x="2452" y="19765"/>
                      <a:pt x="3240" y="32135"/>
                      <a:pt x="5125" y="44416"/>
                    </a:cubicBezTo>
                    <a:cubicBezTo>
                      <a:pt x="7024" y="56786"/>
                      <a:pt x="9780" y="68997"/>
                      <a:pt x="13882" y="80795"/>
                    </a:cubicBezTo>
                    <a:cubicBezTo>
                      <a:pt x="15787" y="86294"/>
                      <a:pt x="23083" y="83805"/>
                      <a:pt x="23070" y="78566"/>
                    </a:cubicBezTo>
                    <a:cubicBezTo>
                      <a:pt x="23039" y="66342"/>
                      <a:pt x="21642" y="54271"/>
                      <a:pt x="19413" y="42269"/>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3" name="Google Shape;743;p31"/>
              <p:cNvSpPr/>
              <p:nvPr/>
            </p:nvSpPr>
            <p:spPr>
              <a:xfrm>
                <a:off x="5796959" y="2041884"/>
                <a:ext cx="71331" cy="58213"/>
              </a:xfrm>
              <a:custGeom>
                <a:rect b="b" l="l" r="r" t="t"/>
                <a:pathLst>
                  <a:path extrusionOk="0" h="97428" w="117418">
                    <a:moveTo>
                      <a:pt x="110184" y="3423"/>
                    </a:moveTo>
                    <a:cubicBezTo>
                      <a:pt x="99593" y="16262"/>
                      <a:pt x="89001" y="28677"/>
                      <a:pt x="76193" y="39294"/>
                    </a:cubicBezTo>
                    <a:cubicBezTo>
                      <a:pt x="70059" y="44380"/>
                      <a:pt x="63575" y="48768"/>
                      <a:pt x="56921" y="52864"/>
                    </a:cubicBezTo>
                    <a:cubicBezTo>
                      <a:pt x="62356" y="41898"/>
                      <a:pt x="65919" y="29718"/>
                      <a:pt x="64858" y="17767"/>
                    </a:cubicBezTo>
                    <a:cubicBezTo>
                      <a:pt x="64445" y="13075"/>
                      <a:pt x="57054" y="11265"/>
                      <a:pt x="55505" y="16218"/>
                    </a:cubicBezTo>
                    <a:cubicBezTo>
                      <a:pt x="53123" y="23813"/>
                      <a:pt x="51256" y="31471"/>
                      <a:pt x="48335" y="38913"/>
                    </a:cubicBezTo>
                    <a:cubicBezTo>
                      <a:pt x="45459" y="46222"/>
                      <a:pt x="41928" y="53207"/>
                      <a:pt x="37439" y="59620"/>
                    </a:cubicBezTo>
                    <a:cubicBezTo>
                      <a:pt x="28149" y="72885"/>
                      <a:pt x="15900" y="81978"/>
                      <a:pt x="3041" y="91250"/>
                    </a:cubicBezTo>
                    <a:cubicBezTo>
                      <a:pt x="-1328" y="94406"/>
                      <a:pt x="2742" y="100165"/>
                      <a:pt x="7213" y="99060"/>
                    </a:cubicBezTo>
                    <a:cubicBezTo>
                      <a:pt x="21862" y="95434"/>
                      <a:pt x="34721" y="84658"/>
                      <a:pt x="44310" y="72682"/>
                    </a:cubicBezTo>
                    <a:cubicBezTo>
                      <a:pt x="58972" y="67717"/>
                      <a:pt x="72694" y="58598"/>
                      <a:pt x="84531" y="48794"/>
                    </a:cubicBezTo>
                    <a:cubicBezTo>
                      <a:pt x="97885" y="37744"/>
                      <a:pt x="110184" y="24073"/>
                      <a:pt x="118071" y="8344"/>
                    </a:cubicBezTo>
                    <a:cubicBezTo>
                      <a:pt x="120548" y="3404"/>
                      <a:pt x="113518" y="-610"/>
                      <a:pt x="110184" y="3423"/>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4" name="Google Shape;744;p31"/>
              <p:cNvSpPr/>
              <p:nvPr/>
            </p:nvSpPr>
            <p:spPr>
              <a:xfrm>
                <a:off x="5916539" y="1867156"/>
                <a:ext cx="11039" cy="45070"/>
              </a:xfrm>
              <a:custGeom>
                <a:rect b="b" l="l" r="r" t="t"/>
                <a:pathLst>
                  <a:path extrusionOk="0" h="75431" w="18172">
                    <a:moveTo>
                      <a:pt x="9607" y="5726"/>
                    </a:moveTo>
                    <a:cubicBezTo>
                      <a:pt x="6140" y="28084"/>
                      <a:pt x="1232" y="50392"/>
                      <a:pt x="1244" y="73137"/>
                    </a:cubicBezTo>
                    <a:cubicBezTo>
                      <a:pt x="1244" y="75309"/>
                      <a:pt x="3416" y="76979"/>
                      <a:pt x="5359" y="77049"/>
                    </a:cubicBezTo>
                    <a:cubicBezTo>
                      <a:pt x="7632" y="77119"/>
                      <a:pt x="9112" y="75544"/>
                      <a:pt x="9702" y="73417"/>
                    </a:cubicBezTo>
                    <a:cubicBezTo>
                      <a:pt x="15665" y="51941"/>
                      <a:pt x="16783" y="29443"/>
                      <a:pt x="19373" y="7370"/>
                    </a:cubicBezTo>
                    <a:cubicBezTo>
                      <a:pt x="20129" y="906"/>
                      <a:pt x="10610" y="-745"/>
                      <a:pt x="9607" y="5726"/>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5" name="Google Shape;745;p31"/>
              <p:cNvSpPr/>
              <p:nvPr/>
            </p:nvSpPr>
            <p:spPr>
              <a:xfrm>
                <a:off x="6603932" y="3269153"/>
                <a:ext cx="124534" cy="49906"/>
              </a:xfrm>
              <a:custGeom>
                <a:rect b="b" l="l" r="r" t="t"/>
                <a:pathLst>
                  <a:path extrusionOk="0" h="83524" w="204995">
                    <a:moveTo>
                      <a:pt x="205332" y="78057"/>
                    </a:moveTo>
                    <a:cubicBezTo>
                      <a:pt x="193178" y="66412"/>
                      <a:pt x="175036" y="59731"/>
                      <a:pt x="159910" y="52924"/>
                    </a:cubicBezTo>
                    <a:cubicBezTo>
                      <a:pt x="143571" y="45564"/>
                      <a:pt x="126972" y="38814"/>
                      <a:pt x="110189" y="32553"/>
                    </a:cubicBezTo>
                    <a:cubicBezTo>
                      <a:pt x="112628" y="32693"/>
                      <a:pt x="115060" y="32833"/>
                      <a:pt x="117492" y="32953"/>
                    </a:cubicBezTo>
                    <a:cubicBezTo>
                      <a:pt x="126579" y="33436"/>
                      <a:pt x="135666" y="33982"/>
                      <a:pt x="144759" y="34274"/>
                    </a:cubicBezTo>
                    <a:cubicBezTo>
                      <a:pt x="153770" y="34566"/>
                      <a:pt x="163460" y="35309"/>
                      <a:pt x="172375" y="33766"/>
                    </a:cubicBezTo>
                    <a:cubicBezTo>
                      <a:pt x="177461" y="32883"/>
                      <a:pt x="177506" y="26298"/>
                      <a:pt x="172655" y="24984"/>
                    </a:cubicBezTo>
                    <a:cubicBezTo>
                      <a:pt x="163910" y="22609"/>
                      <a:pt x="154176" y="22412"/>
                      <a:pt x="145159" y="21860"/>
                    </a:cubicBezTo>
                    <a:cubicBezTo>
                      <a:pt x="135907" y="21295"/>
                      <a:pt x="126629" y="20996"/>
                      <a:pt x="117365" y="20615"/>
                    </a:cubicBezTo>
                    <a:cubicBezTo>
                      <a:pt x="101953" y="19974"/>
                      <a:pt x="86529" y="19371"/>
                      <a:pt x="71105" y="19421"/>
                    </a:cubicBezTo>
                    <a:cubicBezTo>
                      <a:pt x="49985" y="12945"/>
                      <a:pt x="28611" y="7363"/>
                      <a:pt x="6919" y="2905"/>
                    </a:cubicBezTo>
                    <a:cubicBezTo>
                      <a:pt x="1020" y="1699"/>
                      <a:pt x="-47" y="10341"/>
                      <a:pt x="5440" y="11922"/>
                    </a:cubicBezTo>
                    <a:cubicBezTo>
                      <a:pt x="39489" y="21733"/>
                      <a:pt x="73213" y="33017"/>
                      <a:pt x="106240" y="45857"/>
                    </a:cubicBezTo>
                    <a:cubicBezTo>
                      <a:pt x="122369" y="52118"/>
                      <a:pt x="138307" y="58880"/>
                      <a:pt x="154068" y="66037"/>
                    </a:cubicBezTo>
                    <a:cubicBezTo>
                      <a:pt x="169352" y="72977"/>
                      <a:pt x="185132" y="82871"/>
                      <a:pt x="201712" y="86211"/>
                    </a:cubicBezTo>
                    <a:cubicBezTo>
                      <a:pt x="206582" y="87189"/>
                      <a:pt x="208430" y="81023"/>
                      <a:pt x="205332" y="78057"/>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6" name="Google Shape;746;p31"/>
              <p:cNvSpPr/>
              <p:nvPr/>
            </p:nvSpPr>
            <p:spPr>
              <a:xfrm>
                <a:off x="6304411" y="2418320"/>
                <a:ext cx="519137" cy="1323399"/>
              </a:xfrm>
              <a:custGeom>
                <a:rect b="b" l="l" r="r" t="t"/>
                <a:pathLst>
                  <a:path extrusionOk="0" h="2214894" w="854547">
                    <a:moveTo>
                      <a:pt x="562562" y="2217507"/>
                    </a:moveTo>
                    <a:cubicBezTo>
                      <a:pt x="575491" y="2174359"/>
                      <a:pt x="585085" y="2142831"/>
                      <a:pt x="588610" y="2131274"/>
                    </a:cubicBezTo>
                    <a:cubicBezTo>
                      <a:pt x="587632" y="2131084"/>
                      <a:pt x="586584" y="2130950"/>
                      <a:pt x="585542" y="2130817"/>
                    </a:cubicBezTo>
                    <a:cubicBezTo>
                      <a:pt x="582145" y="2130233"/>
                      <a:pt x="580710" y="2127686"/>
                      <a:pt x="580843" y="2125140"/>
                    </a:cubicBezTo>
                    <a:cubicBezTo>
                      <a:pt x="76545" y="2051302"/>
                      <a:pt x="-13733" y="1719286"/>
                      <a:pt x="3761" y="1394127"/>
                    </a:cubicBezTo>
                    <a:lnTo>
                      <a:pt x="70849" y="1398325"/>
                    </a:lnTo>
                    <a:lnTo>
                      <a:pt x="87715" y="1399417"/>
                    </a:lnTo>
                    <a:lnTo>
                      <a:pt x="212905" y="1407189"/>
                    </a:lnTo>
                    <a:lnTo>
                      <a:pt x="231498" y="1408396"/>
                    </a:lnTo>
                    <a:lnTo>
                      <a:pt x="391347" y="1418359"/>
                    </a:lnTo>
                    <a:lnTo>
                      <a:pt x="406999" y="1419337"/>
                    </a:lnTo>
                    <a:lnTo>
                      <a:pt x="496331" y="1424918"/>
                    </a:lnTo>
                    <a:cubicBezTo>
                      <a:pt x="496331" y="1424918"/>
                      <a:pt x="596718" y="1359469"/>
                      <a:pt x="605412" y="1320213"/>
                    </a:cubicBezTo>
                    <a:cubicBezTo>
                      <a:pt x="612035" y="1290514"/>
                      <a:pt x="578704" y="1285796"/>
                      <a:pt x="562067" y="1285218"/>
                    </a:cubicBezTo>
                    <a:cubicBezTo>
                      <a:pt x="561381" y="1283847"/>
                      <a:pt x="559876" y="1282812"/>
                      <a:pt x="558161" y="1282812"/>
                    </a:cubicBezTo>
                    <a:cubicBezTo>
                      <a:pt x="557431" y="1282812"/>
                      <a:pt x="556663" y="1283002"/>
                      <a:pt x="555907" y="1283434"/>
                    </a:cubicBezTo>
                    <a:lnTo>
                      <a:pt x="554415" y="1284304"/>
                    </a:lnTo>
                    <a:lnTo>
                      <a:pt x="554300" y="1284355"/>
                    </a:lnTo>
                    <a:lnTo>
                      <a:pt x="554415" y="1284304"/>
                    </a:lnTo>
                    <a:cubicBezTo>
                      <a:pt x="622620" y="1232031"/>
                      <a:pt x="605297" y="1163190"/>
                      <a:pt x="587968" y="1163190"/>
                    </a:cubicBezTo>
                    <a:cubicBezTo>
                      <a:pt x="571046" y="1163190"/>
                      <a:pt x="541861" y="1179535"/>
                      <a:pt x="540076" y="1180576"/>
                    </a:cubicBezTo>
                    <a:cubicBezTo>
                      <a:pt x="542553" y="1177008"/>
                      <a:pt x="595804" y="1101722"/>
                      <a:pt x="557406" y="1084622"/>
                    </a:cubicBezTo>
                    <a:cubicBezTo>
                      <a:pt x="550865" y="1081720"/>
                      <a:pt x="542515" y="1080507"/>
                      <a:pt x="533130" y="1080507"/>
                    </a:cubicBezTo>
                    <a:cubicBezTo>
                      <a:pt x="486171" y="1080507"/>
                      <a:pt x="413445" y="1110809"/>
                      <a:pt x="413445" y="1110809"/>
                    </a:cubicBezTo>
                    <a:cubicBezTo>
                      <a:pt x="450865" y="1081453"/>
                      <a:pt x="450630" y="1045480"/>
                      <a:pt x="444871" y="1022055"/>
                    </a:cubicBezTo>
                    <a:cubicBezTo>
                      <a:pt x="442267" y="1011527"/>
                      <a:pt x="432793" y="1004840"/>
                      <a:pt x="422671" y="1004840"/>
                    </a:cubicBezTo>
                    <a:cubicBezTo>
                      <a:pt x="419617" y="1004840"/>
                      <a:pt x="416505" y="1005450"/>
                      <a:pt x="413508" y="1006745"/>
                    </a:cubicBezTo>
                    <a:cubicBezTo>
                      <a:pt x="360670" y="1029529"/>
                      <a:pt x="226221" y="1088286"/>
                      <a:pt x="172189" y="1118455"/>
                    </a:cubicBezTo>
                    <a:cubicBezTo>
                      <a:pt x="172887" y="1117419"/>
                      <a:pt x="173230" y="1116124"/>
                      <a:pt x="173033" y="1114600"/>
                    </a:cubicBezTo>
                    <a:cubicBezTo>
                      <a:pt x="168779" y="1081777"/>
                      <a:pt x="159292" y="1049373"/>
                      <a:pt x="151920" y="1017121"/>
                    </a:cubicBezTo>
                    <a:cubicBezTo>
                      <a:pt x="144605" y="985098"/>
                      <a:pt x="137493" y="953030"/>
                      <a:pt x="130584" y="920912"/>
                    </a:cubicBezTo>
                    <a:cubicBezTo>
                      <a:pt x="121757" y="879859"/>
                      <a:pt x="113261" y="838743"/>
                      <a:pt x="105107" y="797557"/>
                    </a:cubicBezTo>
                    <a:cubicBezTo>
                      <a:pt x="105120" y="797500"/>
                      <a:pt x="105133" y="797449"/>
                      <a:pt x="105145" y="797398"/>
                    </a:cubicBezTo>
                    <a:cubicBezTo>
                      <a:pt x="164550" y="532425"/>
                      <a:pt x="244319" y="218563"/>
                      <a:pt x="315343" y="2613"/>
                    </a:cubicBezTo>
                    <a:cubicBezTo>
                      <a:pt x="374100" y="89303"/>
                      <a:pt x="441658" y="228349"/>
                      <a:pt x="539975" y="486991"/>
                    </a:cubicBezTo>
                    <a:cubicBezTo>
                      <a:pt x="672861" y="836717"/>
                      <a:pt x="856275" y="1466936"/>
                      <a:pt x="856319" y="1828956"/>
                    </a:cubicBezTo>
                    <a:cubicBezTo>
                      <a:pt x="856326" y="1918473"/>
                      <a:pt x="845124" y="1991587"/>
                      <a:pt x="819178" y="2040012"/>
                    </a:cubicBezTo>
                    <a:cubicBezTo>
                      <a:pt x="760428" y="2149619"/>
                      <a:pt x="657869" y="2197733"/>
                      <a:pt x="562562" y="2217507"/>
                    </a:cubicBezTo>
                    <a:close/>
                    <a:moveTo>
                      <a:pt x="500376" y="1424627"/>
                    </a:moveTo>
                    <a:cubicBezTo>
                      <a:pt x="495455" y="1424627"/>
                      <a:pt x="494858" y="1432278"/>
                      <a:pt x="499989" y="1433758"/>
                    </a:cubicBezTo>
                    <a:cubicBezTo>
                      <a:pt x="534038" y="1443568"/>
                      <a:pt x="567762" y="1454852"/>
                      <a:pt x="600789" y="1467692"/>
                    </a:cubicBezTo>
                    <a:cubicBezTo>
                      <a:pt x="616918" y="1473953"/>
                      <a:pt x="632857" y="1480716"/>
                      <a:pt x="648617" y="1487872"/>
                    </a:cubicBezTo>
                    <a:cubicBezTo>
                      <a:pt x="663902" y="1494813"/>
                      <a:pt x="679681" y="1504706"/>
                      <a:pt x="696261" y="1508046"/>
                    </a:cubicBezTo>
                    <a:cubicBezTo>
                      <a:pt x="696610" y="1508116"/>
                      <a:pt x="696947" y="1508148"/>
                      <a:pt x="697271" y="1508148"/>
                    </a:cubicBezTo>
                    <a:cubicBezTo>
                      <a:pt x="701373" y="1508148"/>
                      <a:pt x="702757" y="1502642"/>
                      <a:pt x="699881" y="1499893"/>
                    </a:cubicBezTo>
                    <a:cubicBezTo>
                      <a:pt x="687727" y="1488247"/>
                      <a:pt x="669585" y="1481567"/>
                      <a:pt x="654459" y="1474760"/>
                    </a:cubicBezTo>
                    <a:cubicBezTo>
                      <a:pt x="638121" y="1467400"/>
                      <a:pt x="621522" y="1460650"/>
                      <a:pt x="604738" y="1454389"/>
                    </a:cubicBezTo>
                    <a:cubicBezTo>
                      <a:pt x="607177" y="1454529"/>
                      <a:pt x="609609" y="1454668"/>
                      <a:pt x="612041" y="1454789"/>
                    </a:cubicBezTo>
                    <a:cubicBezTo>
                      <a:pt x="621128" y="1455272"/>
                      <a:pt x="630215" y="1455818"/>
                      <a:pt x="639308" y="1456110"/>
                    </a:cubicBezTo>
                    <a:cubicBezTo>
                      <a:pt x="644083" y="1456268"/>
                      <a:pt x="649055" y="1456548"/>
                      <a:pt x="653996" y="1456548"/>
                    </a:cubicBezTo>
                    <a:cubicBezTo>
                      <a:pt x="658377" y="1456548"/>
                      <a:pt x="662733" y="1456326"/>
                      <a:pt x="666924" y="1455602"/>
                    </a:cubicBezTo>
                    <a:cubicBezTo>
                      <a:pt x="672010" y="1454719"/>
                      <a:pt x="672055" y="1448134"/>
                      <a:pt x="667204" y="1446820"/>
                    </a:cubicBezTo>
                    <a:cubicBezTo>
                      <a:pt x="658460" y="1444445"/>
                      <a:pt x="648725" y="1444248"/>
                      <a:pt x="639708" y="1443696"/>
                    </a:cubicBezTo>
                    <a:cubicBezTo>
                      <a:pt x="630456" y="1443130"/>
                      <a:pt x="621179" y="1442832"/>
                      <a:pt x="611914" y="1442451"/>
                    </a:cubicBezTo>
                    <a:cubicBezTo>
                      <a:pt x="597093" y="1441835"/>
                      <a:pt x="582253" y="1441257"/>
                      <a:pt x="567426" y="1441257"/>
                    </a:cubicBezTo>
                    <a:lnTo>
                      <a:pt x="565654" y="1441257"/>
                    </a:lnTo>
                    <a:cubicBezTo>
                      <a:pt x="544534" y="1434780"/>
                      <a:pt x="523160" y="1429198"/>
                      <a:pt x="501468" y="1424741"/>
                    </a:cubicBezTo>
                    <a:cubicBezTo>
                      <a:pt x="501081" y="1424664"/>
                      <a:pt x="500719" y="1424627"/>
                      <a:pt x="500376" y="1424627"/>
                    </a:cubicBezTo>
                    <a:close/>
                    <a:moveTo>
                      <a:pt x="12239" y="1293861"/>
                    </a:moveTo>
                    <a:cubicBezTo>
                      <a:pt x="12245" y="1293842"/>
                      <a:pt x="12245" y="1293816"/>
                      <a:pt x="12245" y="1293791"/>
                    </a:cubicBezTo>
                    <a:cubicBezTo>
                      <a:pt x="21389" y="1213952"/>
                      <a:pt x="35162" y="1136203"/>
                      <a:pt x="48935" y="1064657"/>
                    </a:cubicBezTo>
                    <a:cubicBezTo>
                      <a:pt x="61927" y="997424"/>
                      <a:pt x="78183" y="919471"/>
                      <a:pt x="96592" y="835651"/>
                    </a:cubicBezTo>
                    <a:cubicBezTo>
                      <a:pt x="96592" y="835638"/>
                      <a:pt x="96599" y="835625"/>
                      <a:pt x="96599" y="835619"/>
                    </a:cubicBezTo>
                    <a:cubicBezTo>
                      <a:pt x="100986" y="857241"/>
                      <a:pt x="105463" y="878843"/>
                      <a:pt x="110035" y="900427"/>
                    </a:cubicBezTo>
                    <a:cubicBezTo>
                      <a:pt x="117719" y="936698"/>
                      <a:pt x="125669" y="972912"/>
                      <a:pt x="133886" y="1009069"/>
                    </a:cubicBezTo>
                    <a:cubicBezTo>
                      <a:pt x="142064" y="1045099"/>
                      <a:pt x="148592" y="1082609"/>
                      <a:pt x="161153" y="1117407"/>
                    </a:cubicBezTo>
                    <a:cubicBezTo>
                      <a:pt x="162099" y="1120042"/>
                      <a:pt x="164385" y="1121217"/>
                      <a:pt x="166715" y="1121217"/>
                    </a:cubicBezTo>
                    <a:cubicBezTo>
                      <a:pt x="166944" y="1121217"/>
                      <a:pt x="167173" y="1121210"/>
                      <a:pt x="167395" y="1121185"/>
                    </a:cubicBezTo>
                    <a:cubicBezTo>
                      <a:pt x="162842" y="1123827"/>
                      <a:pt x="159025" y="1126201"/>
                      <a:pt x="156098" y="1128253"/>
                    </a:cubicBezTo>
                    <a:cubicBezTo>
                      <a:pt x="131498" y="1145486"/>
                      <a:pt x="65312" y="1226475"/>
                      <a:pt x="12239" y="129386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7" name="Google Shape;747;p31"/>
              <p:cNvSpPr/>
              <p:nvPr/>
            </p:nvSpPr>
            <p:spPr>
              <a:xfrm>
                <a:off x="6361832" y="2893959"/>
                <a:ext cx="46467" cy="193386"/>
              </a:xfrm>
              <a:custGeom>
                <a:rect b="b" l="l" r="r" t="t"/>
                <a:pathLst>
                  <a:path extrusionOk="0" h="323659" w="76489">
                    <a:moveTo>
                      <a:pt x="71742" y="326197"/>
                    </a:moveTo>
                    <a:cubicBezTo>
                      <a:pt x="69412" y="326197"/>
                      <a:pt x="67126" y="325023"/>
                      <a:pt x="66180" y="322387"/>
                    </a:cubicBezTo>
                    <a:cubicBezTo>
                      <a:pt x="53619" y="287589"/>
                      <a:pt x="47091" y="250080"/>
                      <a:pt x="38913" y="214050"/>
                    </a:cubicBezTo>
                    <a:cubicBezTo>
                      <a:pt x="30695" y="177893"/>
                      <a:pt x="22745" y="141679"/>
                      <a:pt x="15062" y="105408"/>
                    </a:cubicBezTo>
                    <a:cubicBezTo>
                      <a:pt x="10490" y="83824"/>
                      <a:pt x="6013" y="62221"/>
                      <a:pt x="1625" y="40599"/>
                    </a:cubicBezTo>
                    <a:cubicBezTo>
                      <a:pt x="4419" y="28065"/>
                      <a:pt x="7277" y="15333"/>
                      <a:pt x="10134" y="2537"/>
                    </a:cubicBezTo>
                    <a:cubicBezTo>
                      <a:pt x="18288" y="43724"/>
                      <a:pt x="26784" y="84840"/>
                      <a:pt x="35610" y="125893"/>
                    </a:cubicBezTo>
                    <a:cubicBezTo>
                      <a:pt x="42519" y="158011"/>
                      <a:pt x="49631" y="190078"/>
                      <a:pt x="56946" y="222102"/>
                    </a:cubicBezTo>
                    <a:cubicBezTo>
                      <a:pt x="64319" y="254353"/>
                      <a:pt x="73806" y="286757"/>
                      <a:pt x="78060" y="319581"/>
                    </a:cubicBezTo>
                    <a:cubicBezTo>
                      <a:pt x="78257" y="321105"/>
                      <a:pt x="77914" y="322400"/>
                      <a:pt x="77216" y="323435"/>
                    </a:cubicBezTo>
                    <a:cubicBezTo>
                      <a:pt x="75546" y="324375"/>
                      <a:pt x="73945" y="325283"/>
                      <a:pt x="72421" y="326166"/>
                    </a:cubicBezTo>
                    <a:cubicBezTo>
                      <a:pt x="72199" y="326191"/>
                      <a:pt x="71971" y="326197"/>
                      <a:pt x="71742" y="326197"/>
                    </a:cubicBezTo>
                    <a:close/>
                  </a:path>
                </a:pathLst>
              </a:custGeom>
              <a:solidFill>
                <a:srgbClr val="C197A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8" name="Google Shape;748;p31"/>
              <p:cNvSpPr/>
              <p:nvPr/>
            </p:nvSpPr>
            <p:spPr>
              <a:xfrm>
                <a:off x="6305616" y="3017983"/>
                <a:ext cx="366024" cy="250997"/>
              </a:xfrm>
              <a:custGeom>
                <a:rect b="b" l="l" r="r" t="t"/>
                <a:pathLst>
                  <a:path extrusionOk="0" h="420078" w="602509">
                    <a:moveTo>
                      <a:pt x="494280" y="422743"/>
                    </a:moveTo>
                    <a:lnTo>
                      <a:pt x="404948" y="417162"/>
                    </a:lnTo>
                    <a:cubicBezTo>
                      <a:pt x="412949" y="409389"/>
                      <a:pt x="420658" y="401331"/>
                      <a:pt x="428659" y="393736"/>
                    </a:cubicBezTo>
                    <a:cubicBezTo>
                      <a:pt x="442134" y="381011"/>
                      <a:pt x="455831" y="368584"/>
                      <a:pt x="469991" y="356608"/>
                    </a:cubicBezTo>
                    <a:cubicBezTo>
                      <a:pt x="498598" y="332376"/>
                      <a:pt x="528875" y="310501"/>
                      <a:pt x="558752" y="287882"/>
                    </a:cubicBezTo>
                    <a:cubicBezTo>
                      <a:pt x="560650" y="286440"/>
                      <a:pt x="560822" y="284542"/>
                      <a:pt x="560016" y="283043"/>
                    </a:cubicBezTo>
                    <a:cubicBezTo>
                      <a:pt x="576653" y="283621"/>
                      <a:pt x="609983" y="288339"/>
                      <a:pt x="603361" y="318038"/>
                    </a:cubicBezTo>
                    <a:cubicBezTo>
                      <a:pt x="594667" y="357293"/>
                      <a:pt x="494280" y="422743"/>
                      <a:pt x="494280" y="422743"/>
                    </a:cubicBezTo>
                    <a:close/>
                    <a:moveTo>
                      <a:pt x="389296" y="416184"/>
                    </a:moveTo>
                    <a:lnTo>
                      <a:pt x="229447" y="406220"/>
                    </a:lnTo>
                    <a:cubicBezTo>
                      <a:pt x="247119" y="387863"/>
                      <a:pt x="265483" y="370019"/>
                      <a:pt x="284819" y="353096"/>
                    </a:cubicBezTo>
                    <a:cubicBezTo>
                      <a:pt x="335238" y="309008"/>
                      <a:pt x="390045" y="269860"/>
                      <a:pt x="448344" y="236821"/>
                    </a:cubicBezTo>
                    <a:cubicBezTo>
                      <a:pt x="481904" y="217829"/>
                      <a:pt x="516727" y="201655"/>
                      <a:pt x="551386" y="184846"/>
                    </a:cubicBezTo>
                    <a:cubicBezTo>
                      <a:pt x="555291" y="182948"/>
                      <a:pt x="553780" y="177461"/>
                      <a:pt x="550046" y="177461"/>
                    </a:cubicBezTo>
                    <a:cubicBezTo>
                      <a:pt x="549595" y="177461"/>
                      <a:pt x="549119" y="177538"/>
                      <a:pt x="548617" y="177709"/>
                    </a:cubicBezTo>
                    <a:cubicBezTo>
                      <a:pt x="484323" y="199235"/>
                      <a:pt x="423306" y="234288"/>
                      <a:pt x="367305" y="272165"/>
                    </a:cubicBezTo>
                    <a:cubicBezTo>
                      <a:pt x="310727" y="310501"/>
                      <a:pt x="258174" y="354995"/>
                      <a:pt x="211203" y="404665"/>
                    </a:cubicBezTo>
                    <a:lnTo>
                      <a:pt x="210854" y="405014"/>
                    </a:lnTo>
                    <a:lnTo>
                      <a:pt x="85664" y="397241"/>
                    </a:lnTo>
                    <a:cubicBezTo>
                      <a:pt x="87848" y="394479"/>
                      <a:pt x="90033" y="391774"/>
                      <a:pt x="92280" y="389069"/>
                    </a:cubicBezTo>
                    <a:cubicBezTo>
                      <a:pt x="114556" y="361961"/>
                      <a:pt x="137924" y="335710"/>
                      <a:pt x="162213" y="310386"/>
                    </a:cubicBezTo>
                    <a:cubicBezTo>
                      <a:pt x="210340" y="260138"/>
                      <a:pt x="262714" y="213911"/>
                      <a:pt x="318379" y="172242"/>
                    </a:cubicBezTo>
                    <a:cubicBezTo>
                      <a:pt x="350040" y="148582"/>
                      <a:pt x="383193" y="127112"/>
                      <a:pt x="415026" y="103738"/>
                    </a:cubicBezTo>
                    <a:cubicBezTo>
                      <a:pt x="418061" y="101496"/>
                      <a:pt x="416099" y="96372"/>
                      <a:pt x="412797" y="96372"/>
                    </a:cubicBezTo>
                    <a:cubicBezTo>
                      <a:pt x="412283" y="96372"/>
                      <a:pt x="411730" y="96499"/>
                      <a:pt x="411165" y="96778"/>
                    </a:cubicBezTo>
                    <a:cubicBezTo>
                      <a:pt x="379733" y="112317"/>
                      <a:pt x="350440" y="132122"/>
                      <a:pt x="321947" y="152614"/>
                    </a:cubicBezTo>
                    <a:cubicBezTo>
                      <a:pt x="293112" y="173340"/>
                      <a:pt x="265191" y="195318"/>
                      <a:pt x="238312" y="218520"/>
                    </a:cubicBezTo>
                    <a:cubicBezTo>
                      <a:pt x="184724" y="264679"/>
                      <a:pt x="134705" y="315275"/>
                      <a:pt x="89804" y="370019"/>
                    </a:cubicBezTo>
                    <a:cubicBezTo>
                      <a:pt x="82724" y="378598"/>
                      <a:pt x="75701" y="387285"/>
                      <a:pt x="68798" y="396149"/>
                    </a:cubicBezTo>
                    <a:lnTo>
                      <a:pt x="1710" y="391965"/>
                    </a:lnTo>
                    <a:lnTo>
                      <a:pt x="1710" y="391952"/>
                    </a:lnTo>
                    <a:cubicBezTo>
                      <a:pt x="3469" y="358354"/>
                      <a:pt x="6403" y="324832"/>
                      <a:pt x="10188" y="291685"/>
                    </a:cubicBezTo>
                    <a:cubicBezTo>
                      <a:pt x="63261" y="224299"/>
                      <a:pt x="129447" y="143311"/>
                      <a:pt x="154047" y="126077"/>
                    </a:cubicBezTo>
                    <a:cubicBezTo>
                      <a:pt x="156974" y="124026"/>
                      <a:pt x="160791" y="121651"/>
                      <a:pt x="165344" y="119010"/>
                    </a:cubicBezTo>
                    <a:cubicBezTo>
                      <a:pt x="166868" y="118127"/>
                      <a:pt x="168468" y="117219"/>
                      <a:pt x="170138" y="116279"/>
                    </a:cubicBezTo>
                    <a:cubicBezTo>
                      <a:pt x="224170" y="86110"/>
                      <a:pt x="358619" y="27354"/>
                      <a:pt x="411457" y="4570"/>
                    </a:cubicBezTo>
                    <a:cubicBezTo>
                      <a:pt x="414454" y="3274"/>
                      <a:pt x="417566" y="2665"/>
                      <a:pt x="420620" y="2665"/>
                    </a:cubicBezTo>
                    <a:cubicBezTo>
                      <a:pt x="430742" y="2665"/>
                      <a:pt x="440216" y="9351"/>
                      <a:pt x="442820" y="19880"/>
                    </a:cubicBezTo>
                    <a:cubicBezTo>
                      <a:pt x="448579" y="43305"/>
                      <a:pt x="448814" y="79278"/>
                      <a:pt x="411393" y="108634"/>
                    </a:cubicBezTo>
                    <a:cubicBezTo>
                      <a:pt x="411393" y="108634"/>
                      <a:pt x="484120" y="78332"/>
                      <a:pt x="531079" y="78332"/>
                    </a:cubicBezTo>
                    <a:cubicBezTo>
                      <a:pt x="540464" y="78332"/>
                      <a:pt x="548814" y="79544"/>
                      <a:pt x="555355" y="82446"/>
                    </a:cubicBezTo>
                    <a:cubicBezTo>
                      <a:pt x="593753" y="99547"/>
                      <a:pt x="540502" y="174833"/>
                      <a:pt x="538025" y="178401"/>
                    </a:cubicBezTo>
                    <a:cubicBezTo>
                      <a:pt x="539810" y="177360"/>
                      <a:pt x="568994" y="161015"/>
                      <a:pt x="585917" y="161015"/>
                    </a:cubicBezTo>
                    <a:cubicBezTo>
                      <a:pt x="603246" y="161015"/>
                      <a:pt x="620569" y="229855"/>
                      <a:pt x="552364" y="282129"/>
                    </a:cubicBezTo>
                    <a:lnTo>
                      <a:pt x="552249" y="282179"/>
                    </a:lnTo>
                    <a:cubicBezTo>
                      <a:pt x="520011" y="300601"/>
                      <a:pt x="490026" y="323569"/>
                      <a:pt x="461647" y="347458"/>
                    </a:cubicBezTo>
                    <a:cubicBezTo>
                      <a:pt x="447144" y="359656"/>
                      <a:pt x="432984" y="372267"/>
                      <a:pt x="419338" y="385386"/>
                    </a:cubicBezTo>
                    <a:cubicBezTo>
                      <a:pt x="409152" y="395171"/>
                      <a:pt x="398446" y="405242"/>
                      <a:pt x="389296" y="416184"/>
                    </a:cubicBezTo>
                    <a:close/>
                  </a:path>
                </a:pathLst>
              </a:custGeom>
              <a:solidFill>
                <a:srgbClr val="F47D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9" name="Google Shape;749;p31"/>
              <p:cNvSpPr/>
              <p:nvPr/>
            </p:nvSpPr>
            <p:spPr>
              <a:xfrm>
                <a:off x="6346240" y="3074050"/>
                <a:ext cx="211249" cy="179769"/>
              </a:xfrm>
              <a:custGeom>
                <a:rect b="b" l="l" r="r" t="t"/>
                <a:pathLst>
                  <a:path extrusionOk="0" h="300869" w="347735">
                    <a:moveTo>
                      <a:pt x="18546" y="303551"/>
                    </a:moveTo>
                    <a:lnTo>
                      <a:pt x="1680" y="302459"/>
                    </a:lnTo>
                    <a:cubicBezTo>
                      <a:pt x="8583" y="293595"/>
                      <a:pt x="15606" y="284908"/>
                      <a:pt x="22686" y="276329"/>
                    </a:cubicBezTo>
                    <a:cubicBezTo>
                      <a:pt x="67587" y="221585"/>
                      <a:pt x="117606" y="170989"/>
                      <a:pt x="171194" y="124830"/>
                    </a:cubicBezTo>
                    <a:cubicBezTo>
                      <a:pt x="198073" y="101627"/>
                      <a:pt x="225994" y="79650"/>
                      <a:pt x="254829" y="58924"/>
                    </a:cubicBezTo>
                    <a:cubicBezTo>
                      <a:pt x="283322" y="38432"/>
                      <a:pt x="312615" y="18627"/>
                      <a:pt x="344047" y="3088"/>
                    </a:cubicBezTo>
                    <a:cubicBezTo>
                      <a:pt x="344612" y="2809"/>
                      <a:pt x="345165" y="2682"/>
                      <a:pt x="345679" y="2682"/>
                    </a:cubicBezTo>
                    <a:cubicBezTo>
                      <a:pt x="348981" y="2682"/>
                      <a:pt x="350943" y="7806"/>
                      <a:pt x="347908" y="10048"/>
                    </a:cubicBezTo>
                    <a:cubicBezTo>
                      <a:pt x="316075" y="33422"/>
                      <a:pt x="282922" y="54891"/>
                      <a:pt x="251261" y="78552"/>
                    </a:cubicBezTo>
                    <a:cubicBezTo>
                      <a:pt x="195597" y="120220"/>
                      <a:pt x="143222" y="166448"/>
                      <a:pt x="95095" y="216696"/>
                    </a:cubicBezTo>
                    <a:cubicBezTo>
                      <a:pt x="70806" y="242020"/>
                      <a:pt x="47438" y="268271"/>
                      <a:pt x="25162" y="295379"/>
                    </a:cubicBezTo>
                    <a:cubicBezTo>
                      <a:pt x="22915" y="298084"/>
                      <a:pt x="20730" y="300789"/>
                      <a:pt x="18546" y="303551"/>
                    </a:cubicBezTo>
                    <a:close/>
                  </a:path>
                </a:pathLst>
              </a:custGeom>
              <a:solidFill>
                <a:srgbClr val="CC473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0" name="Google Shape;750;p31"/>
              <p:cNvSpPr/>
              <p:nvPr/>
            </p:nvSpPr>
            <p:spPr>
              <a:xfrm>
                <a:off x="6432260" y="3122569"/>
                <a:ext cx="208265" cy="136684"/>
              </a:xfrm>
              <a:custGeom>
                <a:rect b="b" l="l" r="r" t="t"/>
                <a:pathLst>
                  <a:path extrusionOk="0" h="228759" w="342823">
                    <a:moveTo>
                      <a:pt x="20342" y="231463"/>
                    </a:moveTo>
                    <a:lnTo>
                      <a:pt x="1750" y="230257"/>
                    </a:lnTo>
                    <a:lnTo>
                      <a:pt x="2099" y="229908"/>
                    </a:lnTo>
                    <a:cubicBezTo>
                      <a:pt x="49070" y="180238"/>
                      <a:pt x="101623" y="135744"/>
                      <a:pt x="158201" y="97408"/>
                    </a:cubicBezTo>
                    <a:cubicBezTo>
                      <a:pt x="214202" y="59531"/>
                      <a:pt x="275219" y="24479"/>
                      <a:pt x="339513" y="2952"/>
                    </a:cubicBezTo>
                    <a:cubicBezTo>
                      <a:pt x="340015" y="2781"/>
                      <a:pt x="340491" y="2704"/>
                      <a:pt x="340942" y="2704"/>
                    </a:cubicBezTo>
                    <a:cubicBezTo>
                      <a:pt x="344676" y="2704"/>
                      <a:pt x="346187" y="8191"/>
                      <a:pt x="342282" y="10089"/>
                    </a:cubicBezTo>
                    <a:cubicBezTo>
                      <a:pt x="307623" y="26898"/>
                      <a:pt x="272800" y="43072"/>
                      <a:pt x="239240" y="62064"/>
                    </a:cubicBezTo>
                    <a:cubicBezTo>
                      <a:pt x="180941" y="95103"/>
                      <a:pt x="126134" y="134251"/>
                      <a:pt x="75715" y="178339"/>
                    </a:cubicBezTo>
                    <a:cubicBezTo>
                      <a:pt x="56379" y="195262"/>
                      <a:pt x="38015" y="213106"/>
                      <a:pt x="20342" y="231463"/>
                    </a:cubicBezTo>
                    <a:close/>
                  </a:path>
                </a:pathLst>
              </a:custGeom>
              <a:solidFill>
                <a:srgbClr val="CC473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1" name="Google Shape;751;p31"/>
              <p:cNvSpPr/>
              <p:nvPr/>
            </p:nvSpPr>
            <p:spPr>
              <a:xfrm>
                <a:off x="6540314" y="3184301"/>
                <a:ext cx="103989" cy="81574"/>
              </a:xfrm>
              <a:custGeom>
                <a:rect b="b" l="l" r="r" t="t"/>
                <a:pathLst>
                  <a:path extrusionOk="0" h="136525" w="171175">
                    <a:moveTo>
                      <a:pt x="17448" y="139258"/>
                    </a:moveTo>
                    <a:lnTo>
                      <a:pt x="1796" y="138280"/>
                    </a:lnTo>
                    <a:cubicBezTo>
                      <a:pt x="10946" y="127339"/>
                      <a:pt x="21652" y="117268"/>
                      <a:pt x="31838" y="107482"/>
                    </a:cubicBezTo>
                    <a:cubicBezTo>
                      <a:pt x="45484" y="94363"/>
                      <a:pt x="59644" y="81752"/>
                      <a:pt x="74148" y="69554"/>
                    </a:cubicBezTo>
                    <a:cubicBezTo>
                      <a:pt x="102526" y="45665"/>
                      <a:pt x="132511" y="22697"/>
                      <a:pt x="164750" y="4276"/>
                    </a:cubicBezTo>
                    <a:lnTo>
                      <a:pt x="164864" y="4225"/>
                    </a:lnTo>
                    <a:lnTo>
                      <a:pt x="166356" y="3355"/>
                    </a:lnTo>
                    <a:cubicBezTo>
                      <a:pt x="167112" y="2923"/>
                      <a:pt x="167880" y="2733"/>
                      <a:pt x="168611" y="2733"/>
                    </a:cubicBezTo>
                    <a:cubicBezTo>
                      <a:pt x="170325" y="2733"/>
                      <a:pt x="171830" y="3768"/>
                      <a:pt x="172516" y="5139"/>
                    </a:cubicBezTo>
                    <a:cubicBezTo>
                      <a:pt x="173322" y="6638"/>
                      <a:pt x="173151" y="8537"/>
                      <a:pt x="171252" y="9978"/>
                    </a:cubicBezTo>
                    <a:cubicBezTo>
                      <a:pt x="141376" y="32597"/>
                      <a:pt x="111099" y="54473"/>
                      <a:pt x="82492" y="78704"/>
                    </a:cubicBezTo>
                    <a:cubicBezTo>
                      <a:pt x="68331" y="90680"/>
                      <a:pt x="54634" y="103107"/>
                      <a:pt x="41159" y="115832"/>
                    </a:cubicBezTo>
                    <a:cubicBezTo>
                      <a:pt x="33158" y="123427"/>
                      <a:pt x="25450" y="131485"/>
                      <a:pt x="17448" y="139258"/>
                    </a:cubicBezTo>
                    <a:close/>
                  </a:path>
                </a:pathLst>
              </a:custGeom>
              <a:solidFill>
                <a:srgbClr val="CC473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2" name="Google Shape;752;p31"/>
              <p:cNvSpPr/>
              <p:nvPr/>
            </p:nvSpPr>
            <p:spPr>
              <a:xfrm>
                <a:off x="6603931" y="3269153"/>
                <a:ext cx="124536" cy="49904"/>
              </a:xfrm>
              <a:custGeom>
                <a:rect b="b" l="l" r="r" t="t"/>
                <a:pathLst>
                  <a:path extrusionOk="0" h="83521" w="204998">
                    <a:moveTo>
                      <a:pt x="202724" y="86312"/>
                    </a:moveTo>
                    <a:cubicBezTo>
                      <a:pt x="202400" y="86312"/>
                      <a:pt x="202063" y="86280"/>
                      <a:pt x="201714" y="86210"/>
                    </a:cubicBezTo>
                    <a:cubicBezTo>
                      <a:pt x="185134" y="82870"/>
                      <a:pt x="169354" y="72977"/>
                      <a:pt x="154070" y="66036"/>
                    </a:cubicBezTo>
                    <a:cubicBezTo>
                      <a:pt x="138309" y="58879"/>
                      <a:pt x="122371" y="52117"/>
                      <a:pt x="106241" y="45856"/>
                    </a:cubicBezTo>
                    <a:cubicBezTo>
                      <a:pt x="73215" y="33016"/>
                      <a:pt x="39490" y="21732"/>
                      <a:pt x="5442" y="11921"/>
                    </a:cubicBezTo>
                    <a:cubicBezTo>
                      <a:pt x="311" y="10442"/>
                      <a:pt x="908" y="2790"/>
                      <a:pt x="5829" y="2790"/>
                    </a:cubicBezTo>
                    <a:cubicBezTo>
                      <a:pt x="6172" y="2790"/>
                      <a:pt x="6534" y="2828"/>
                      <a:pt x="6921" y="2905"/>
                    </a:cubicBezTo>
                    <a:cubicBezTo>
                      <a:pt x="28613" y="7362"/>
                      <a:pt x="49987" y="12944"/>
                      <a:pt x="71107" y="19421"/>
                    </a:cubicBezTo>
                    <a:lnTo>
                      <a:pt x="72879" y="19421"/>
                    </a:lnTo>
                    <a:cubicBezTo>
                      <a:pt x="87706" y="19421"/>
                      <a:pt x="102546" y="19998"/>
                      <a:pt x="117367" y="20614"/>
                    </a:cubicBezTo>
                    <a:cubicBezTo>
                      <a:pt x="126631" y="20996"/>
                      <a:pt x="135909" y="21294"/>
                      <a:pt x="145161" y="21859"/>
                    </a:cubicBezTo>
                    <a:cubicBezTo>
                      <a:pt x="154178" y="22411"/>
                      <a:pt x="163912" y="22608"/>
                      <a:pt x="172656" y="24983"/>
                    </a:cubicBezTo>
                    <a:cubicBezTo>
                      <a:pt x="177508" y="26298"/>
                      <a:pt x="177463" y="32883"/>
                      <a:pt x="172377" y="33765"/>
                    </a:cubicBezTo>
                    <a:cubicBezTo>
                      <a:pt x="168186" y="34489"/>
                      <a:pt x="163830" y="34712"/>
                      <a:pt x="159448" y="34712"/>
                    </a:cubicBezTo>
                    <a:cubicBezTo>
                      <a:pt x="154508" y="34712"/>
                      <a:pt x="149536" y="34432"/>
                      <a:pt x="144761" y="34273"/>
                    </a:cubicBezTo>
                    <a:cubicBezTo>
                      <a:pt x="135668" y="33981"/>
                      <a:pt x="126581" y="33435"/>
                      <a:pt x="117494" y="32953"/>
                    </a:cubicBezTo>
                    <a:cubicBezTo>
                      <a:pt x="115062" y="32832"/>
                      <a:pt x="112630" y="32692"/>
                      <a:pt x="110191" y="32552"/>
                    </a:cubicBezTo>
                    <a:cubicBezTo>
                      <a:pt x="126974" y="38814"/>
                      <a:pt x="143573" y="45564"/>
                      <a:pt x="159912" y="52923"/>
                    </a:cubicBezTo>
                    <a:cubicBezTo>
                      <a:pt x="175038" y="59731"/>
                      <a:pt x="193180" y="66411"/>
                      <a:pt x="205334" y="78057"/>
                    </a:cubicBezTo>
                    <a:cubicBezTo>
                      <a:pt x="208210" y="80806"/>
                      <a:pt x="206826" y="86312"/>
                      <a:pt x="202724" y="86312"/>
                    </a:cubicBezTo>
                    <a:close/>
                  </a:path>
                </a:pathLst>
              </a:custGeom>
              <a:solidFill>
                <a:srgbClr val="C197A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3" name="Google Shape;753;p31"/>
              <p:cNvSpPr/>
              <p:nvPr/>
            </p:nvSpPr>
            <p:spPr>
              <a:xfrm>
                <a:off x="7057566" y="1171236"/>
                <a:ext cx="778519" cy="1030097"/>
              </a:xfrm>
              <a:custGeom>
                <a:rect b="b" l="l" r="r" t="t"/>
                <a:pathLst>
                  <a:path extrusionOk="0" h="1724011" w="1281512">
                    <a:moveTo>
                      <a:pt x="780075" y="37993"/>
                    </a:moveTo>
                    <a:cubicBezTo>
                      <a:pt x="961495" y="559"/>
                      <a:pt x="1030608" y="196374"/>
                      <a:pt x="1030608" y="196374"/>
                    </a:cubicBezTo>
                    <a:cubicBezTo>
                      <a:pt x="1030608" y="196374"/>
                      <a:pt x="1128512" y="222289"/>
                      <a:pt x="1145791" y="285643"/>
                    </a:cubicBezTo>
                    <a:cubicBezTo>
                      <a:pt x="1163069" y="348990"/>
                      <a:pt x="1142908" y="397949"/>
                      <a:pt x="1142908" y="397949"/>
                    </a:cubicBezTo>
                    <a:cubicBezTo>
                      <a:pt x="1142908" y="397949"/>
                      <a:pt x="1243702" y="452661"/>
                      <a:pt x="1249455" y="530410"/>
                    </a:cubicBezTo>
                    <a:cubicBezTo>
                      <a:pt x="1255220" y="608160"/>
                      <a:pt x="1249455" y="616796"/>
                      <a:pt x="1252337" y="657112"/>
                    </a:cubicBezTo>
                    <a:cubicBezTo>
                      <a:pt x="1255220" y="697428"/>
                      <a:pt x="1284011" y="706070"/>
                      <a:pt x="1284011" y="786696"/>
                    </a:cubicBezTo>
                    <a:cubicBezTo>
                      <a:pt x="1284011" y="867329"/>
                      <a:pt x="1206262" y="985388"/>
                      <a:pt x="1206262" y="985388"/>
                    </a:cubicBezTo>
                    <a:lnTo>
                      <a:pt x="1102592" y="1106337"/>
                    </a:lnTo>
                    <a:lnTo>
                      <a:pt x="1016206" y="1207124"/>
                    </a:lnTo>
                    <a:cubicBezTo>
                      <a:pt x="1016206" y="1207124"/>
                      <a:pt x="1180348" y="1241681"/>
                      <a:pt x="1186107" y="1325189"/>
                    </a:cubicBezTo>
                    <a:cubicBezTo>
                      <a:pt x="1191866" y="1408698"/>
                      <a:pt x="1157309" y="1394303"/>
                      <a:pt x="1157309" y="1394303"/>
                    </a:cubicBezTo>
                    <a:cubicBezTo>
                      <a:pt x="1157309" y="1394303"/>
                      <a:pt x="1206262" y="1457651"/>
                      <a:pt x="1197619" y="1549802"/>
                    </a:cubicBezTo>
                    <a:cubicBezTo>
                      <a:pt x="1188984" y="1641953"/>
                      <a:pt x="1053639" y="1725462"/>
                      <a:pt x="1053639" y="1725462"/>
                    </a:cubicBezTo>
                    <a:lnTo>
                      <a:pt x="158073" y="1693782"/>
                    </a:lnTo>
                    <a:cubicBezTo>
                      <a:pt x="158073" y="1693782"/>
                      <a:pt x="5457" y="1592995"/>
                      <a:pt x="14093" y="1509492"/>
                    </a:cubicBezTo>
                    <a:cubicBezTo>
                      <a:pt x="22729" y="1425977"/>
                      <a:pt x="68804" y="1425977"/>
                      <a:pt x="68804" y="1425977"/>
                    </a:cubicBezTo>
                    <a:cubicBezTo>
                      <a:pt x="68804" y="1425977"/>
                      <a:pt x="40014" y="1377025"/>
                      <a:pt x="71687" y="1290633"/>
                    </a:cubicBezTo>
                    <a:cubicBezTo>
                      <a:pt x="103361" y="1204247"/>
                      <a:pt x="241582" y="1238804"/>
                      <a:pt x="241582" y="1238804"/>
                    </a:cubicBezTo>
                    <a:lnTo>
                      <a:pt x="238705" y="1195605"/>
                    </a:lnTo>
                    <a:lnTo>
                      <a:pt x="68804" y="982512"/>
                    </a:lnTo>
                    <a:cubicBezTo>
                      <a:pt x="11210" y="893243"/>
                      <a:pt x="80324" y="818370"/>
                      <a:pt x="80324" y="818370"/>
                    </a:cubicBezTo>
                    <a:cubicBezTo>
                      <a:pt x="80324" y="818370"/>
                      <a:pt x="-303" y="780937"/>
                      <a:pt x="2574" y="680150"/>
                    </a:cubicBezTo>
                    <a:cubicBezTo>
                      <a:pt x="5457" y="579362"/>
                      <a:pt x="63045" y="582245"/>
                      <a:pt x="63045" y="582245"/>
                    </a:cubicBezTo>
                    <a:cubicBezTo>
                      <a:pt x="37334" y="522689"/>
                      <a:pt x="25986" y="438284"/>
                      <a:pt x="77459" y="398819"/>
                    </a:cubicBezTo>
                    <a:cubicBezTo>
                      <a:pt x="97811" y="383217"/>
                      <a:pt x="122691" y="372505"/>
                      <a:pt x="137912" y="351873"/>
                    </a:cubicBezTo>
                    <a:cubicBezTo>
                      <a:pt x="147887" y="338354"/>
                      <a:pt x="152713" y="321857"/>
                      <a:pt x="158378" y="306046"/>
                    </a:cubicBezTo>
                    <a:cubicBezTo>
                      <a:pt x="179580" y="246857"/>
                      <a:pt x="215598" y="192330"/>
                      <a:pt x="265058" y="153525"/>
                    </a:cubicBezTo>
                    <a:cubicBezTo>
                      <a:pt x="314524" y="114732"/>
                      <a:pt x="377789" y="92488"/>
                      <a:pt x="440508" y="96794"/>
                    </a:cubicBezTo>
                    <a:cubicBezTo>
                      <a:pt x="443963" y="76175"/>
                      <a:pt x="459241" y="57551"/>
                      <a:pt x="473859" y="42596"/>
                    </a:cubicBezTo>
                    <a:cubicBezTo>
                      <a:pt x="550046" y="-35356"/>
                      <a:pt x="767788" y="17698"/>
                      <a:pt x="780075" y="37993"/>
                    </a:cubicBezTo>
                    <a:close/>
                  </a:path>
                </a:pathLst>
              </a:custGeom>
              <a:solidFill>
                <a:srgbClr val="35142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4" name="Google Shape;754;p31"/>
              <p:cNvSpPr/>
              <p:nvPr/>
            </p:nvSpPr>
            <p:spPr>
              <a:xfrm>
                <a:off x="7227200" y="1933100"/>
                <a:ext cx="389647" cy="743311"/>
              </a:xfrm>
              <a:custGeom>
                <a:rect b="b" l="l" r="r" t="t"/>
                <a:pathLst>
                  <a:path extrusionOk="0" h="1244035" w="641394">
                    <a:moveTo>
                      <a:pt x="643874" y="1966"/>
                    </a:moveTo>
                    <a:lnTo>
                      <a:pt x="632704" y="344606"/>
                    </a:lnTo>
                    <a:lnTo>
                      <a:pt x="624443" y="598054"/>
                    </a:lnTo>
                    <a:lnTo>
                      <a:pt x="281060" y="1246002"/>
                    </a:lnTo>
                    <a:lnTo>
                      <a:pt x="2479" y="520317"/>
                    </a:lnTo>
                    <a:lnTo>
                      <a:pt x="51780" y="305109"/>
                    </a:lnTo>
                    <a:lnTo>
                      <a:pt x="73720" y="209307"/>
                    </a:lnTo>
                    <a:lnTo>
                      <a:pt x="80216" y="27893"/>
                    </a:lnTo>
                    <a:lnTo>
                      <a:pt x="643874" y="1966"/>
                    </a:ln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5" name="Google Shape;755;p31"/>
              <p:cNvSpPr/>
              <p:nvPr/>
            </p:nvSpPr>
            <p:spPr>
              <a:xfrm>
                <a:off x="7257054" y="1933100"/>
                <a:ext cx="359696" cy="294275"/>
              </a:xfrm>
              <a:custGeom>
                <a:rect b="b" l="l" r="r" t="t"/>
                <a:pathLst>
                  <a:path extrusionOk="0" h="492510" w="592093">
                    <a:moveTo>
                      <a:pt x="594585" y="1779"/>
                    </a:moveTo>
                    <a:lnTo>
                      <a:pt x="583415" y="344419"/>
                    </a:lnTo>
                    <a:cubicBezTo>
                      <a:pt x="484704" y="423184"/>
                      <a:pt x="369915" y="497270"/>
                      <a:pt x="290070" y="494196"/>
                    </a:cubicBezTo>
                    <a:cubicBezTo>
                      <a:pt x="194331" y="490545"/>
                      <a:pt x="81765" y="390520"/>
                      <a:pt x="2491" y="304922"/>
                    </a:cubicBezTo>
                    <a:lnTo>
                      <a:pt x="24431" y="209119"/>
                    </a:lnTo>
                    <a:lnTo>
                      <a:pt x="30927" y="27706"/>
                    </a:lnTo>
                    <a:lnTo>
                      <a:pt x="594585" y="1779"/>
                    </a:ln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6" name="Google Shape;756;p31"/>
              <p:cNvSpPr/>
              <p:nvPr/>
            </p:nvSpPr>
            <p:spPr>
              <a:xfrm>
                <a:off x="7168338" y="2045536"/>
                <a:ext cx="523503" cy="785877"/>
              </a:xfrm>
              <a:custGeom>
                <a:rect b="b" l="l" r="r" t="t"/>
                <a:pathLst>
                  <a:path extrusionOk="0" h="1315276" w="861734">
                    <a:moveTo>
                      <a:pt x="2485" y="196458"/>
                    </a:moveTo>
                    <a:lnTo>
                      <a:pt x="170945" y="21521"/>
                    </a:lnTo>
                    <a:lnTo>
                      <a:pt x="151507" y="274213"/>
                    </a:lnTo>
                    <a:cubicBezTo>
                      <a:pt x="151507" y="274213"/>
                      <a:pt x="352364" y="630563"/>
                      <a:pt x="410677" y="837897"/>
                    </a:cubicBezTo>
                    <a:lnTo>
                      <a:pt x="715197" y="280684"/>
                    </a:lnTo>
                    <a:lnTo>
                      <a:pt x="728158" y="2077"/>
                    </a:lnTo>
                    <a:lnTo>
                      <a:pt x="864219" y="183503"/>
                    </a:lnTo>
                    <a:cubicBezTo>
                      <a:pt x="864219" y="183503"/>
                      <a:pt x="767032" y="818460"/>
                      <a:pt x="456028" y="1317354"/>
                    </a:cubicBezTo>
                    <a:cubicBezTo>
                      <a:pt x="456028" y="1317354"/>
                      <a:pt x="47837" y="565774"/>
                      <a:pt x="2485" y="19645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7" name="Google Shape;757;p31"/>
              <p:cNvSpPr/>
              <p:nvPr/>
            </p:nvSpPr>
            <p:spPr>
              <a:xfrm>
                <a:off x="7144798" y="1356781"/>
                <a:ext cx="589612" cy="793208"/>
              </a:xfrm>
              <a:custGeom>
                <a:rect b="b" l="l" r="r" t="t"/>
                <a:pathLst>
                  <a:path extrusionOk="0" h="1327545" w="970554">
                    <a:moveTo>
                      <a:pt x="2493" y="436330"/>
                    </a:moveTo>
                    <a:cubicBezTo>
                      <a:pt x="2493" y="436330"/>
                      <a:pt x="45692" y="865399"/>
                      <a:pt x="94644" y="1000743"/>
                    </a:cubicBezTo>
                    <a:cubicBezTo>
                      <a:pt x="126864" y="1089815"/>
                      <a:pt x="339462" y="1325203"/>
                      <a:pt x="492034" y="1329019"/>
                    </a:cubicBezTo>
                    <a:cubicBezTo>
                      <a:pt x="607223" y="1331903"/>
                      <a:pt x="846231" y="1141840"/>
                      <a:pt x="883664" y="1032417"/>
                    </a:cubicBezTo>
                    <a:cubicBezTo>
                      <a:pt x="921097" y="922988"/>
                      <a:pt x="975815" y="563037"/>
                      <a:pt x="972939" y="540000"/>
                    </a:cubicBezTo>
                    <a:cubicBezTo>
                      <a:pt x="970056" y="516962"/>
                      <a:pt x="906702" y="436330"/>
                      <a:pt x="909578" y="404656"/>
                    </a:cubicBezTo>
                    <a:cubicBezTo>
                      <a:pt x="912462" y="372982"/>
                      <a:pt x="935499" y="352821"/>
                      <a:pt x="895183" y="289466"/>
                    </a:cubicBezTo>
                    <a:cubicBezTo>
                      <a:pt x="854867" y="226119"/>
                      <a:pt x="728165" y="217477"/>
                      <a:pt x="687849" y="145487"/>
                    </a:cubicBezTo>
                    <a:cubicBezTo>
                      <a:pt x="647533" y="73497"/>
                      <a:pt x="656169" y="1506"/>
                      <a:pt x="656169" y="1506"/>
                    </a:cubicBezTo>
                    <a:cubicBezTo>
                      <a:pt x="656169" y="1506"/>
                      <a:pt x="612976" y="87898"/>
                      <a:pt x="558264" y="108053"/>
                    </a:cubicBezTo>
                    <a:cubicBezTo>
                      <a:pt x="503553" y="128208"/>
                      <a:pt x="457477" y="102294"/>
                      <a:pt x="425797" y="139727"/>
                    </a:cubicBezTo>
                    <a:cubicBezTo>
                      <a:pt x="394130" y="177167"/>
                      <a:pt x="425797" y="226119"/>
                      <a:pt x="356690" y="260676"/>
                    </a:cubicBezTo>
                    <a:cubicBezTo>
                      <a:pt x="287576" y="295232"/>
                      <a:pt x="250143" y="246280"/>
                      <a:pt x="206951" y="280831"/>
                    </a:cubicBezTo>
                    <a:cubicBezTo>
                      <a:pt x="163751" y="315387"/>
                      <a:pt x="129195" y="456491"/>
                      <a:pt x="2493" y="436330"/>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8" name="Google Shape;758;p31"/>
              <p:cNvSpPr/>
              <p:nvPr/>
            </p:nvSpPr>
            <p:spPr>
              <a:xfrm>
                <a:off x="7082042" y="1711645"/>
                <a:ext cx="113640" cy="186041"/>
              </a:xfrm>
              <a:custGeom>
                <a:rect b="b" l="l" r="r" t="t"/>
                <a:pathLst>
                  <a:path extrusionOk="0" h="311365" w="187062">
                    <a:moveTo>
                      <a:pt x="146553" y="52781"/>
                    </a:moveTo>
                    <a:lnTo>
                      <a:pt x="189308" y="312915"/>
                    </a:lnTo>
                    <a:cubicBezTo>
                      <a:pt x="189308" y="312915"/>
                      <a:pt x="56218" y="250824"/>
                      <a:pt x="13756" y="157930"/>
                    </a:cubicBezTo>
                    <a:cubicBezTo>
                      <a:pt x="-28701" y="65042"/>
                      <a:pt x="53208" y="-74880"/>
                      <a:pt x="146553" y="52781"/>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9" name="Google Shape;759;p31"/>
              <p:cNvSpPr/>
              <p:nvPr/>
            </p:nvSpPr>
            <p:spPr>
              <a:xfrm>
                <a:off x="7690607" y="1711645"/>
                <a:ext cx="113640" cy="186041"/>
              </a:xfrm>
              <a:custGeom>
                <a:rect b="b" l="l" r="r" t="t"/>
                <a:pathLst>
                  <a:path extrusionOk="0" h="311365" w="187061">
                    <a:moveTo>
                      <a:pt x="45502" y="52781"/>
                    </a:moveTo>
                    <a:lnTo>
                      <a:pt x="2747" y="312915"/>
                    </a:lnTo>
                    <a:cubicBezTo>
                      <a:pt x="2747" y="312915"/>
                      <a:pt x="135837" y="250824"/>
                      <a:pt x="178299" y="157930"/>
                    </a:cubicBezTo>
                    <a:cubicBezTo>
                      <a:pt x="220755" y="65042"/>
                      <a:pt x="138847" y="-74880"/>
                      <a:pt x="45502" y="52781"/>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0" name="Google Shape;760;p31"/>
              <p:cNvSpPr/>
              <p:nvPr/>
            </p:nvSpPr>
            <p:spPr>
              <a:xfrm>
                <a:off x="7112488" y="1749752"/>
                <a:ext cx="64184" cy="95703"/>
              </a:xfrm>
              <a:custGeom>
                <a:rect b="b" l="l" r="r" t="t"/>
                <a:pathLst>
                  <a:path extrusionOk="0" h="160173" w="105653">
                    <a:moveTo>
                      <a:pt x="107823" y="156866"/>
                    </a:moveTo>
                    <a:cubicBezTo>
                      <a:pt x="101613" y="126697"/>
                      <a:pt x="85738" y="99563"/>
                      <a:pt x="69342" y="73782"/>
                    </a:cubicBezTo>
                    <a:cubicBezTo>
                      <a:pt x="52902" y="47938"/>
                      <a:pt x="33992" y="22372"/>
                      <a:pt x="10319" y="2675"/>
                    </a:cubicBezTo>
                    <a:cubicBezTo>
                      <a:pt x="5937" y="-970"/>
                      <a:pt x="-89" y="4961"/>
                      <a:pt x="3188" y="9533"/>
                    </a:cubicBezTo>
                    <a:cubicBezTo>
                      <a:pt x="20536" y="33733"/>
                      <a:pt x="39396" y="56682"/>
                      <a:pt x="55442" y="81821"/>
                    </a:cubicBezTo>
                    <a:cubicBezTo>
                      <a:pt x="52623" y="79923"/>
                      <a:pt x="49810" y="77999"/>
                      <a:pt x="46990" y="76094"/>
                    </a:cubicBezTo>
                    <a:cubicBezTo>
                      <a:pt x="36151" y="68791"/>
                      <a:pt x="25260" y="61501"/>
                      <a:pt x="13202" y="56402"/>
                    </a:cubicBezTo>
                    <a:cubicBezTo>
                      <a:pt x="8376" y="54351"/>
                      <a:pt x="5252" y="60441"/>
                      <a:pt x="8674" y="63825"/>
                    </a:cubicBezTo>
                    <a:cubicBezTo>
                      <a:pt x="17945" y="72982"/>
                      <a:pt x="28721" y="80189"/>
                      <a:pt x="39542" y="87397"/>
                    </a:cubicBezTo>
                    <a:cubicBezTo>
                      <a:pt x="44774" y="90883"/>
                      <a:pt x="49975" y="94420"/>
                      <a:pt x="55277" y="97798"/>
                    </a:cubicBezTo>
                    <a:cubicBezTo>
                      <a:pt x="58217" y="99671"/>
                      <a:pt x="61132" y="101595"/>
                      <a:pt x="64142" y="103367"/>
                    </a:cubicBezTo>
                    <a:cubicBezTo>
                      <a:pt x="65989" y="104453"/>
                      <a:pt x="67844" y="105367"/>
                      <a:pt x="69717" y="106250"/>
                    </a:cubicBezTo>
                    <a:cubicBezTo>
                      <a:pt x="79553" y="124265"/>
                      <a:pt x="88672" y="142667"/>
                      <a:pt x="99765" y="159958"/>
                    </a:cubicBezTo>
                    <a:cubicBezTo>
                      <a:pt x="102070" y="163552"/>
                      <a:pt x="108712" y="161196"/>
                      <a:pt x="107823" y="156866"/>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1" name="Google Shape;761;p31"/>
              <p:cNvSpPr/>
              <p:nvPr/>
            </p:nvSpPr>
            <p:spPr>
              <a:xfrm>
                <a:off x="7707504" y="1749752"/>
                <a:ext cx="64185" cy="95703"/>
              </a:xfrm>
              <a:custGeom>
                <a:rect b="b" l="l" r="r" t="t"/>
                <a:pathLst>
                  <a:path extrusionOk="0" h="160173" w="105654">
                    <a:moveTo>
                      <a:pt x="2822" y="156866"/>
                    </a:moveTo>
                    <a:cubicBezTo>
                      <a:pt x="9033" y="126697"/>
                      <a:pt x="24908" y="99563"/>
                      <a:pt x="41303" y="73782"/>
                    </a:cubicBezTo>
                    <a:cubicBezTo>
                      <a:pt x="57743" y="47938"/>
                      <a:pt x="76654" y="22372"/>
                      <a:pt x="100326" y="2675"/>
                    </a:cubicBezTo>
                    <a:cubicBezTo>
                      <a:pt x="104708" y="-970"/>
                      <a:pt x="110734" y="4961"/>
                      <a:pt x="107458" y="9533"/>
                    </a:cubicBezTo>
                    <a:cubicBezTo>
                      <a:pt x="90110" y="33733"/>
                      <a:pt x="71250" y="56682"/>
                      <a:pt x="55197" y="81821"/>
                    </a:cubicBezTo>
                    <a:cubicBezTo>
                      <a:pt x="58029" y="79923"/>
                      <a:pt x="60836" y="77999"/>
                      <a:pt x="63655" y="76094"/>
                    </a:cubicBezTo>
                    <a:cubicBezTo>
                      <a:pt x="74495" y="68791"/>
                      <a:pt x="85385" y="61501"/>
                      <a:pt x="97450" y="56402"/>
                    </a:cubicBezTo>
                    <a:cubicBezTo>
                      <a:pt x="102270" y="54351"/>
                      <a:pt x="105400" y="60441"/>
                      <a:pt x="101971" y="63825"/>
                    </a:cubicBezTo>
                    <a:cubicBezTo>
                      <a:pt x="92700" y="72982"/>
                      <a:pt x="81924" y="80189"/>
                      <a:pt x="71104" y="87397"/>
                    </a:cubicBezTo>
                    <a:cubicBezTo>
                      <a:pt x="65871" y="90883"/>
                      <a:pt x="60671" y="94420"/>
                      <a:pt x="55369" y="97798"/>
                    </a:cubicBezTo>
                    <a:cubicBezTo>
                      <a:pt x="52428" y="99671"/>
                      <a:pt x="49514" y="101595"/>
                      <a:pt x="46504" y="103367"/>
                    </a:cubicBezTo>
                    <a:cubicBezTo>
                      <a:pt x="44656" y="104453"/>
                      <a:pt x="42808" y="105367"/>
                      <a:pt x="40929" y="106250"/>
                    </a:cubicBezTo>
                    <a:cubicBezTo>
                      <a:pt x="31099" y="124265"/>
                      <a:pt x="21974" y="142667"/>
                      <a:pt x="10880" y="159958"/>
                    </a:cubicBezTo>
                    <a:cubicBezTo>
                      <a:pt x="8575" y="163552"/>
                      <a:pt x="1933" y="161196"/>
                      <a:pt x="2822" y="156866"/>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2" name="Google Shape;762;p31"/>
              <p:cNvSpPr/>
              <p:nvPr/>
            </p:nvSpPr>
            <p:spPr>
              <a:xfrm>
                <a:off x="7136129" y="2391194"/>
                <a:ext cx="546913" cy="576173"/>
              </a:xfrm>
              <a:custGeom>
                <a:rect b="b" l="l" r="r" t="t"/>
                <a:pathLst>
                  <a:path extrusionOk="0" h="964307" w="900268">
                    <a:moveTo>
                      <a:pt x="900769" y="226596"/>
                    </a:moveTo>
                    <a:cubicBezTo>
                      <a:pt x="879585" y="207731"/>
                      <a:pt x="858770" y="188496"/>
                      <a:pt x="837110" y="170177"/>
                    </a:cubicBezTo>
                    <a:cubicBezTo>
                      <a:pt x="816199" y="152498"/>
                      <a:pt x="795289" y="134813"/>
                      <a:pt x="774378" y="117129"/>
                    </a:cubicBezTo>
                    <a:cubicBezTo>
                      <a:pt x="731840" y="81150"/>
                      <a:pt x="689308" y="45164"/>
                      <a:pt x="646781" y="9166"/>
                    </a:cubicBezTo>
                    <a:cubicBezTo>
                      <a:pt x="643753" y="6607"/>
                      <a:pt x="638336" y="7032"/>
                      <a:pt x="635986" y="10360"/>
                    </a:cubicBezTo>
                    <a:cubicBezTo>
                      <a:pt x="579141" y="90903"/>
                      <a:pt x="522385" y="171504"/>
                      <a:pt x="465609" y="252098"/>
                    </a:cubicBezTo>
                    <a:cubicBezTo>
                      <a:pt x="396020" y="175841"/>
                      <a:pt x="333694" y="92992"/>
                      <a:pt x="279440" y="5172"/>
                    </a:cubicBezTo>
                    <a:cubicBezTo>
                      <a:pt x="277452" y="1959"/>
                      <a:pt x="272233" y="1375"/>
                      <a:pt x="269394" y="3654"/>
                    </a:cubicBezTo>
                    <a:cubicBezTo>
                      <a:pt x="226805" y="37798"/>
                      <a:pt x="183314" y="70825"/>
                      <a:pt x="138952" y="102632"/>
                    </a:cubicBezTo>
                    <a:cubicBezTo>
                      <a:pt x="94598" y="134420"/>
                      <a:pt x="48776" y="164036"/>
                      <a:pt x="4174" y="195437"/>
                    </a:cubicBezTo>
                    <a:cubicBezTo>
                      <a:pt x="-132" y="198466"/>
                      <a:pt x="4561" y="204283"/>
                      <a:pt x="8910" y="201857"/>
                    </a:cubicBezTo>
                    <a:cubicBezTo>
                      <a:pt x="56498" y="175231"/>
                      <a:pt x="101843" y="144078"/>
                      <a:pt x="146477" y="112836"/>
                    </a:cubicBezTo>
                    <a:cubicBezTo>
                      <a:pt x="189079" y="83017"/>
                      <a:pt x="230830" y="52010"/>
                      <a:pt x="271782" y="19973"/>
                    </a:cubicBezTo>
                    <a:cubicBezTo>
                      <a:pt x="326201" y="108975"/>
                      <a:pt x="389384" y="192256"/>
                      <a:pt x="460167" y="268900"/>
                    </a:cubicBezTo>
                    <a:cubicBezTo>
                      <a:pt x="461584" y="270431"/>
                      <a:pt x="463571" y="271491"/>
                      <a:pt x="465609" y="271834"/>
                    </a:cubicBezTo>
                    <a:cubicBezTo>
                      <a:pt x="463939" y="312766"/>
                      <a:pt x="467064" y="354314"/>
                      <a:pt x="468410" y="395119"/>
                    </a:cubicBezTo>
                    <a:cubicBezTo>
                      <a:pt x="469902" y="440554"/>
                      <a:pt x="471597" y="485975"/>
                      <a:pt x="473229" y="531403"/>
                    </a:cubicBezTo>
                    <a:cubicBezTo>
                      <a:pt x="476532" y="623199"/>
                      <a:pt x="479503" y="715013"/>
                      <a:pt x="483320" y="806790"/>
                    </a:cubicBezTo>
                    <a:cubicBezTo>
                      <a:pt x="485485" y="858759"/>
                      <a:pt x="487612" y="910809"/>
                      <a:pt x="491810" y="962657"/>
                    </a:cubicBezTo>
                    <a:cubicBezTo>
                      <a:pt x="492286" y="968557"/>
                      <a:pt x="500725" y="967439"/>
                      <a:pt x="500769" y="961787"/>
                    </a:cubicBezTo>
                    <a:cubicBezTo>
                      <a:pt x="501455" y="869896"/>
                      <a:pt x="496871" y="777929"/>
                      <a:pt x="493524" y="686121"/>
                    </a:cubicBezTo>
                    <a:cubicBezTo>
                      <a:pt x="490216" y="595278"/>
                      <a:pt x="487123" y="504422"/>
                      <a:pt x="483466" y="413585"/>
                    </a:cubicBezTo>
                    <a:cubicBezTo>
                      <a:pt x="482437" y="388046"/>
                      <a:pt x="481491" y="362506"/>
                      <a:pt x="480386" y="336959"/>
                    </a:cubicBezTo>
                    <a:cubicBezTo>
                      <a:pt x="479345" y="312919"/>
                      <a:pt x="478583" y="288477"/>
                      <a:pt x="475592" y="264544"/>
                    </a:cubicBezTo>
                    <a:cubicBezTo>
                      <a:pt x="531548" y="185182"/>
                      <a:pt x="587517" y="105832"/>
                      <a:pt x="643416" y="26432"/>
                    </a:cubicBezTo>
                    <a:cubicBezTo>
                      <a:pt x="683904" y="60614"/>
                      <a:pt x="724379" y="94815"/>
                      <a:pt x="764860" y="129016"/>
                    </a:cubicBezTo>
                    <a:cubicBezTo>
                      <a:pt x="785770" y="146688"/>
                      <a:pt x="806693" y="164366"/>
                      <a:pt x="827610" y="182045"/>
                    </a:cubicBezTo>
                    <a:cubicBezTo>
                      <a:pt x="849251" y="200327"/>
                      <a:pt x="871654" y="217637"/>
                      <a:pt x="893752" y="235359"/>
                    </a:cubicBezTo>
                    <a:cubicBezTo>
                      <a:pt x="899416" y="239906"/>
                      <a:pt x="906141" y="231384"/>
                      <a:pt x="900769" y="22659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3" name="Google Shape;763;p31"/>
              <p:cNvSpPr/>
              <p:nvPr/>
            </p:nvSpPr>
            <p:spPr>
              <a:xfrm>
                <a:off x="6435075" y="2154069"/>
                <a:ext cx="1843263" cy="1893087"/>
              </a:xfrm>
              <a:custGeom>
                <a:rect b="b" l="l" r="r" t="t"/>
                <a:pathLst>
                  <a:path extrusionOk="0" h="3168347" w="3034177">
                    <a:moveTo>
                      <a:pt x="3036476" y="1853587"/>
                    </a:moveTo>
                    <a:cubicBezTo>
                      <a:pt x="3036221" y="1894284"/>
                      <a:pt x="3035587" y="1934061"/>
                      <a:pt x="3034697" y="1972649"/>
                    </a:cubicBezTo>
                    <a:cubicBezTo>
                      <a:pt x="3028347" y="2230365"/>
                      <a:pt x="3007056" y="2434346"/>
                      <a:pt x="2975712" y="2497153"/>
                    </a:cubicBezTo>
                    <a:cubicBezTo>
                      <a:pt x="2878481" y="2691489"/>
                      <a:pt x="2554529" y="2769277"/>
                      <a:pt x="2554529" y="2769277"/>
                    </a:cubicBezTo>
                    <a:lnTo>
                      <a:pt x="2638768" y="3170978"/>
                    </a:lnTo>
                    <a:lnTo>
                      <a:pt x="403452" y="3170978"/>
                    </a:lnTo>
                    <a:cubicBezTo>
                      <a:pt x="409605" y="3091539"/>
                      <a:pt x="542460" y="2654735"/>
                      <a:pt x="557503" y="2605383"/>
                    </a:cubicBezTo>
                    <a:cubicBezTo>
                      <a:pt x="558475" y="2602418"/>
                      <a:pt x="558926" y="2600824"/>
                      <a:pt x="558926" y="2600824"/>
                    </a:cubicBezTo>
                    <a:cubicBezTo>
                      <a:pt x="555960" y="2600417"/>
                      <a:pt x="553058" y="2600024"/>
                      <a:pt x="550150" y="2599573"/>
                    </a:cubicBezTo>
                    <a:cubicBezTo>
                      <a:pt x="-94839" y="2505186"/>
                      <a:pt x="-23827" y="1964217"/>
                      <a:pt x="47077" y="1596558"/>
                    </a:cubicBezTo>
                    <a:cubicBezTo>
                      <a:pt x="118375" y="1227235"/>
                      <a:pt x="293286" y="514542"/>
                      <a:pt x="390511" y="371947"/>
                    </a:cubicBezTo>
                    <a:cubicBezTo>
                      <a:pt x="440841" y="298141"/>
                      <a:pt x="659637" y="205240"/>
                      <a:pt x="858995" y="132805"/>
                    </a:cubicBezTo>
                    <a:cubicBezTo>
                      <a:pt x="876489" y="126417"/>
                      <a:pt x="893876" y="120207"/>
                      <a:pt x="910976" y="114225"/>
                    </a:cubicBezTo>
                    <a:cubicBezTo>
                      <a:pt x="1011910" y="78608"/>
                      <a:pt x="1103210" y="49481"/>
                      <a:pt x="1158379" y="32329"/>
                    </a:cubicBezTo>
                    <a:cubicBezTo>
                      <a:pt x="1192860" y="21668"/>
                      <a:pt x="1213319" y="15628"/>
                      <a:pt x="1213319" y="15628"/>
                    </a:cubicBezTo>
                    <a:lnTo>
                      <a:pt x="1213776" y="17337"/>
                    </a:lnTo>
                    <a:lnTo>
                      <a:pt x="1213833" y="17337"/>
                    </a:lnTo>
                    <a:cubicBezTo>
                      <a:pt x="1214513" y="19845"/>
                      <a:pt x="1215199" y="22347"/>
                      <a:pt x="1215942" y="24919"/>
                    </a:cubicBezTo>
                    <a:cubicBezTo>
                      <a:pt x="1218615" y="34380"/>
                      <a:pt x="1221473" y="44007"/>
                      <a:pt x="1224381" y="53697"/>
                    </a:cubicBezTo>
                    <a:cubicBezTo>
                      <a:pt x="1260620" y="173896"/>
                      <a:pt x="1313859" y="311425"/>
                      <a:pt x="1370393" y="444610"/>
                    </a:cubicBezTo>
                    <a:cubicBezTo>
                      <a:pt x="1372272" y="448940"/>
                      <a:pt x="1374095" y="453220"/>
                      <a:pt x="1375917" y="457494"/>
                    </a:cubicBezTo>
                    <a:cubicBezTo>
                      <a:pt x="1480445" y="702280"/>
                      <a:pt x="1594885" y="930080"/>
                      <a:pt x="1633702" y="1006103"/>
                    </a:cubicBezTo>
                    <a:cubicBezTo>
                      <a:pt x="1642535" y="1023374"/>
                      <a:pt x="1647431" y="1032836"/>
                      <a:pt x="1647431" y="1032836"/>
                    </a:cubicBezTo>
                    <a:cubicBezTo>
                      <a:pt x="1648060" y="1031979"/>
                      <a:pt x="1648694" y="1031128"/>
                      <a:pt x="1649317" y="1030213"/>
                    </a:cubicBezTo>
                    <a:cubicBezTo>
                      <a:pt x="1733378" y="914180"/>
                      <a:pt x="1824399" y="705982"/>
                      <a:pt x="1900656" y="507189"/>
                    </a:cubicBezTo>
                    <a:cubicBezTo>
                      <a:pt x="1902587" y="502179"/>
                      <a:pt x="1904530" y="497162"/>
                      <a:pt x="1906467" y="492146"/>
                    </a:cubicBezTo>
                    <a:cubicBezTo>
                      <a:pt x="1968760" y="328519"/>
                      <a:pt x="2020564" y="173102"/>
                      <a:pt x="2049691" y="82881"/>
                    </a:cubicBezTo>
                    <a:cubicBezTo>
                      <a:pt x="2065877" y="32666"/>
                      <a:pt x="2075053" y="2630"/>
                      <a:pt x="2075053" y="2630"/>
                    </a:cubicBezTo>
                    <a:cubicBezTo>
                      <a:pt x="2075053" y="2630"/>
                      <a:pt x="2078761" y="3659"/>
                      <a:pt x="2085651" y="5710"/>
                    </a:cubicBezTo>
                    <a:cubicBezTo>
                      <a:pt x="2089074" y="6681"/>
                      <a:pt x="2093290" y="7996"/>
                      <a:pt x="2098243" y="9533"/>
                    </a:cubicBezTo>
                    <a:cubicBezTo>
                      <a:pt x="2111699" y="13629"/>
                      <a:pt x="2130559" y="19667"/>
                      <a:pt x="2153647" y="27592"/>
                    </a:cubicBezTo>
                    <a:cubicBezTo>
                      <a:pt x="2207444" y="46001"/>
                      <a:pt x="2284330" y="74842"/>
                      <a:pt x="2369363" y="114390"/>
                    </a:cubicBezTo>
                    <a:cubicBezTo>
                      <a:pt x="2381904" y="120264"/>
                      <a:pt x="2394668" y="126303"/>
                      <a:pt x="2407546" y="132634"/>
                    </a:cubicBezTo>
                    <a:cubicBezTo>
                      <a:pt x="2557044" y="205983"/>
                      <a:pt x="2724030" y="311018"/>
                      <a:pt x="2833167" y="449740"/>
                    </a:cubicBezTo>
                    <a:cubicBezTo>
                      <a:pt x="2967673" y="620606"/>
                      <a:pt x="3026696" y="1183014"/>
                      <a:pt x="3035459" y="1678219"/>
                    </a:cubicBezTo>
                    <a:cubicBezTo>
                      <a:pt x="3035840" y="1698971"/>
                      <a:pt x="3036095" y="1719544"/>
                      <a:pt x="3036285" y="1739998"/>
                    </a:cubicBezTo>
                    <a:cubicBezTo>
                      <a:pt x="3036666" y="1778473"/>
                      <a:pt x="3036666" y="1816376"/>
                      <a:pt x="3036476" y="1853587"/>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4" name="Google Shape;764;p31"/>
              <p:cNvSpPr/>
              <p:nvPr/>
            </p:nvSpPr>
            <p:spPr>
              <a:xfrm>
                <a:off x="6692174" y="3041650"/>
                <a:ext cx="341256" cy="278932"/>
              </a:xfrm>
              <a:custGeom>
                <a:rect b="b" l="l" r="r" t="t"/>
                <a:pathLst>
                  <a:path extrusionOk="0" h="466832" w="561738">
                    <a:moveTo>
                      <a:pt x="123168" y="348587"/>
                    </a:moveTo>
                    <a:cubicBezTo>
                      <a:pt x="123168" y="348587"/>
                      <a:pt x="6544" y="210360"/>
                      <a:pt x="2226" y="162849"/>
                    </a:cubicBezTo>
                    <a:cubicBezTo>
                      <a:pt x="-2099" y="115332"/>
                      <a:pt x="62697" y="162849"/>
                      <a:pt x="62697" y="162849"/>
                    </a:cubicBezTo>
                    <a:cubicBezTo>
                      <a:pt x="62697" y="162849"/>
                      <a:pt x="32458" y="93735"/>
                      <a:pt x="45418" y="59185"/>
                    </a:cubicBezTo>
                    <a:cubicBezTo>
                      <a:pt x="58379" y="24622"/>
                      <a:pt x="157724" y="132610"/>
                      <a:pt x="157724" y="132610"/>
                    </a:cubicBezTo>
                    <a:cubicBezTo>
                      <a:pt x="157724" y="132610"/>
                      <a:pt x="67015" y="46225"/>
                      <a:pt x="84293" y="15986"/>
                    </a:cubicBezTo>
                    <a:cubicBezTo>
                      <a:pt x="101572" y="-14253"/>
                      <a:pt x="179321" y="37583"/>
                      <a:pt x="179321" y="37583"/>
                    </a:cubicBezTo>
                    <a:cubicBezTo>
                      <a:pt x="179321" y="37583"/>
                      <a:pt x="140446" y="-1292"/>
                      <a:pt x="205242" y="3032"/>
                    </a:cubicBezTo>
                    <a:cubicBezTo>
                      <a:pt x="270024" y="7350"/>
                      <a:pt x="395297" y="162849"/>
                      <a:pt x="442808" y="231962"/>
                    </a:cubicBezTo>
                    <a:cubicBezTo>
                      <a:pt x="490325" y="301069"/>
                      <a:pt x="563757" y="469529"/>
                      <a:pt x="563757" y="469529"/>
                    </a:cubicBezTo>
                    <a:cubicBezTo>
                      <a:pt x="563757" y="469529"/>
                      <a:pt x="187963" y="422012"/>
                      <a:pt x="123168" y="348587"/>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5" name="Google Shape;765;p31"/>
              <p:cNvSpPr/>
              <p:nvPr/>
            </p:nvSpPr>
            <p:spPr>
              <a:xfrm>
                <a:off x="6727697" y="3136682"/>
                <a:ext cx="92491" cy="112665"/>
              </a:xfrm>
              <a:custGeom>
                <a:rect b="b" l="l" r="r" t="t"/>
                <a:pathLst>
                  <a:path extrusionOk="0" h="188561" w="152248">
                    <a:moveTo>
                      <a:pt x="153548" y="183500"/>
                    </a:moveTo>
                    <a:cubicBezTo>
                      <a:pt x="144322" y="167110"/>
                      <a:pt x="132320" y="151972"/>
                      <a:pt x="120699" y="137208"/>
                    </a:cubicBezTo>
                    <a:cubicBezTo>
                      <a:pt x="108704" y="121955"/>
                      <a:pt x="96569" y="106804"/>
                      <a:pt x="84390" y="91704"/>
                    </a:cubicBezTo>
                    <a:cubicBezTo>
                      <a:pt x="60298" y="61821"/>
                      <a:pt x="35914" y="31995"/>
                      <a:pt x="9428" y="4175"/>
                    </a:cubicBezTo>
                    <a:cubicBezTo>
                      <a:pt x="5847" y="416"/>
                      <a:pt x="-274" y="4531"/>
                      <a:pt x="2767" y="9096"/>
                    </a:cubicBezTo>
                    <a:cubicBezTo>
                      <a:pt x="24249" y="41380"/>
                      <a:pt x="48252" y="71993"/>
                      <a:pt x="72318" y="102366"/>
                    </a:cubicBezTo>
                    <a:cubicBezTo>
                      <a:pt x="84079" y="117199"/>
                      <a:pt x="95896" y="132001"/>
                      <a:pt x="107834" y="146701"/>
                    </a:cubicBezTo>
                    <a:cubicBezTo>
                      <a:pt x="119988" y="161668"/>
                      <a:pt x="132421" y="177086"/>
                      <a:pt x="146766" y="190021"/>
                    </a:cubicBezTo>
                    <a:cubicBezTo>
                      <a:pt x="151090" y="193920"/>
                      <a:pt x="155974" y="187811"/>
                      <a:pt x="153548" y="183500"/>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6" name="Google Shape;766;p31"/>
              <p:cNvSpPr/>
              <p:nvPr/>
            </p:nvSpPr>
            <p:spPr>
              <a:xfrm>
                <a:off x="6763292" y="3095220"/>
                <a:ext cx="107545" cy="135776"/>
              </a:xfrm>
              <a:custGeom>
                <a:rect b="b" l="l" r="r" t="t"/>
                <a:pathLst>
                  <a:path extrusionOk="0" h="227240" w="177029">
                    <a:moveTo>
                      <a:pt x="178792" y="222716"/>
                    </a:moveTo>
                    <a:cubicBezTo>
                      <a:pt x="172328" y="199964"/>
                      <a:pt x="159291" y="178742"/>
                      <a:pt x="146991" y="158752"/>
                    </a:cubicBezTo>
                    <a:cubicBezTo>
                      <a:pt x="134818" y="138979"/>
                      <a:pt x="121579" y="119878"/>
                      <a:pt x="107342" y="101533"/>
                    </a:cubicBezTo>
                    <a:cubicBezTo>
                      <a:pt x="93188" y="83289"/>
                      <a:pt x="78062" y="65852"/>
                      <a:pt x="61971" y="49291"/>
                    </a:cubicBezTo>
                    <a:cubicBezTo>
                      <a:pt x="53614" y="40680"/>
                      <a:pt x="44934" y="32419"/>
                      <a:pt x="36019" y="24399"/>
                    </a:cubicBezTo>
                    <a:cubicBezTo>
                      <a:pt x="27649" y="16855"/>
                      <a:pt x="18581" y="8270"/>
                      <a:pt x="8498" y="3165"/>
                    </a:cubicBezTo>
                    <a:cubicBezTo>
                      <a:pt x="4231" y="1006"/>
                      <a:pt x="167" y="6562"/>
                      <a:pt x="2833" y="10207"/>
                    </a:cubicBezTo>
                    <a:cubicBezTo>
                      <a:pt x="9533" y="19389"/>
                      <a:pt x="19242" y="27288"/>
                      <a:pt x="27344" y="35232"/>
                    </a:cubicBezTo>
                    <a:cubicBezTo>
                      <a:pt x="35460" y="43202"/>
                      <a:pt x="43372" y="51380"/>
                      <a:pt x="51132" y="59699"/>
                    </a:cubicBezTo>
                    <a:cubicBezTo>
                      <a:pt x="66689" y="76374"/>
                      <a:pt x="81548" y="93728"/>
                      <a:pt x="95429" y="111813"/>
                    </a:cubicBezTo>
                    <a:cubicBezTo>
                      <a:pt x="109317" y="129911"/>
                      <a:pt x="122284" y="148732"/>
                      <a:pt x="134253" y="168151"/>
                    </a:cubicBezTo>
                    <a:cubicBezTo>
                      <a:pt x="146318" y="187740"/>
                      <a:pt x="156351" y="208937"/>
                      <a:pt x="169654" y="227720"/>
                    </a:cubicBezTo>
                    <a:cubicBezTo>
                      <a:pt x="173274" y="232825"/>
                      <a:pt x="180341" y="228171"/>
                      <a:pt x="178792" y="222716"/>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7" name="Google Shape;767;p31"/>
              <p:cNvSpPr/>
              <p:nvPr/>
            </p:nvSpPr>
            <p:spPr>
              <a:xfrm>
                <a:off x="6804221" y="3061910"/>
                <a:ext cx="121071" cy="148644"/>
              </a:xfrm>
              <a:custGeom>
                <a:rect b="b" l="l" r="r" t="t"/>
                <a:pathLst>
                  <a:path extrusionOk="0" h="248777" w="199294">
                    <a:moveTo>
                      <a:pt x="201005" y="244310"/>
                    </a:moveTo>
                    <a:cubicBezTo>
                      <a:pt x="192674" y="220212"/>
                      <a:pt x="178710" y="197580"/>
                      <a:pt x="164994" y="176218"/>
                    </a:cubicBezTo>
                    <a:cubicBezTo>
                      <a:pt x="150999" y="154438"/>
                      <a:pt x="135854" y="133369"/>
                      <a:pt x="119776" y="113080"/>
                    </a:cubicBezTo>
                    <a:cubicBezTo>
                      <a:pt x="103761" y="92849"/>
                      <a:pt x="86743" y="73501"/>
                      <a:pt x="68804" y="54965"/>
                    </a:cubicBezTo>
                    <a:cubicBezTo>
                      <a:pt x="50872" y="36430"/>
                      <a:pt x="32000" y="18364"/>
                      <a:pt x="10829" y="3562"/>
                    </a:cubicBezTo>
                    <a:cubicBezTo>
                      <a:pt x="6307" y="406"/>
                      <a:pt x="-983" y="6178"/>
                      <a:pt x="3342" y="10750"/>
                    </a:cubicBezTo>
                    <a:cubicBezTo>
                      <a:pt x="21033" y="29457"/>
                      <a:pt x="39842" y="47072"/>
                      <a:pt x="57527" y="65805"/>
                    </a:cubicBezTo>
                    <a:cubicBezTo>
                      <a:pt x="74735" y="84036"/>
                      <a:pt x="91175" y="103041"/>
                      <a:pt x="106701" y="122713"/>
                    </a:cubicBezTo>
                    <a:cubicBezTo>
                      <a:pt x="122246" y="142417"/>
                      <a:pt x="136851" y="162852"/>
                      <a:pt x="150490" y="183902"/>
                    </a:cubicBezTo>
                    <a:cubicBezTo>
                      <a:pt x="164473" y="205505"/>
                      <a:pt x="176818" y="228447"/>
                      <a:pt x="191874" y="249314"/>
                    </a:cubicBezTo>
                    <a:cubicBezTo>
                      <a:pt x="195404" y="254203"/>
                      <a:pt x="202929" y="249847"/>
                      <a:pt x="201005" y="244310"/>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8" name="Google Shape;768;p31"/>
              <p:cNvSpPr/>
              <p:nvPr/>
            </p:nvSpPr>
            <p:spPr>
              <a:xfrm>
                <a:off x="7646996" y="3001541"/>
                <a:ext cx="648139" cy="525629"/>
              </a:xfrm>
              <a:custGeom>
                <a:rect b="b" l="l" r="r" t="t"/>
                <a:pathLst>
                  <a:path extrusionOk="0" h="879714" w="1066895">
                    <a:moveTo>
                      <a:pt x="2931" y="562554"/>
                    </a:moveTo>
                    <a:lnTo>
                      <a:pt x="54766" y="882194"/>
                    </a:lnTo>
                    <a:cubicBezTo>
                      <a:pt x="54766" y="882194"/>
                      <a:pt x="192992" y="890831"/>
                      <a:pt x="348485" y="813081"/>
                    </a:cubicBezTo>
                    <a:cubicBezTo>
                      <a:pt x="503990" y="735325"/>
                      <a:pt x="573104" y="657582"/>
                      <a:pt x="611972" y="631668"/>
                    </a:cubicBezTo>
                    <a:cubicBezTo>
                      <a:pt x="650853" y="605747"/>
                      <a:pt x="823630" y="562554"/>
                      <a:pt x="858187" y="566872"/>
                    </a:cubicBezTo>
                    <a:cubicBezTo>
                      <a:pt x="892738" y="571184"/>
                      <a:pt x="1030965" y="584145"/>
                      <a:pt x="1048237" y="540952"/>
                    </a:cubicBezTo>
                    <a:cubicBezTo>
                      <a:pt x="1065509" y="497759"/>
                      <a:pt x="1035282" y="489117"/>
                      <a:pt x="1035282" y="489117"/>
                    </a:cubicBezTo>
                    <a:cubicBezTo>
                      <a:pt x="1035282" y="489117"/>
                      <a:pt x="1069827" y="510719"/>
                      <a:pt x="1069827" y="480481"/>
                    </a:cubicBezTo>
                    <a:cubicBezTo>
                      <a:pt x="1069827" y="450242"/>
                      <a:pt x="948897" y="372493"/>
                      <a:pt x="910016" y="359538"/>
                    </a:cubicBezTo>
                    <a:cubicBezTo>
                      <a:pt x="871141" y="346578"/>
                      <a:pt x="659489" y="359538"/>
                      <a:pt x="659489" y="359538"/>
                    </a:cubicBezTo>
                    <a:cubicBezTo>
                      <a:pt x="659489" y="359538"/>
                      <a:pt x="875466" y="294743"/>
                      <a:pt x="914341" y="294743"/>
                    </a:cubicBezTo>
                    <a:cubicBezTo>
                      <a:pt x="953215" y="294743"/>
                      <a:pt x="1048237" y="346578"/>
                      <a:pt x="1065509" y="312021"/>
                    </a:cubicBezTo>
                    <a:cubicBezTo>
                      <a:pt x="1082781" y="277465"/>
                      <a:pt x="948897" y="191079"/>
                      <a:pt x="827948" y="186755"/>
                    </a:cubicBezTo>
                    <a:cubicBezTo>
                      <a:pt x="707007" y="182437"/>
                      <a:pt x="581740" y="260193"/>
                      <a:pt x="581740" y="260193"/>
                    </a:cubicBezTo>
                    <a:cubicBezTo>
                      <a:pt x="581740" y="260193"/>
                      <a:pt x="672450" y="143562"/>
                      <a:pt x="694046" y="130602"/>
                    </a:cubicBezTo>
                    <a:cubicBezTo>
                      <a:pt x="715642" y="117641"/>
                      <a:pt x="875466" y="87409"/>
                      <a:pt x="897056" y="39892"/>
                    </a:cubicBezTo>
                    <a:cubicBezTo>
                      <a:pt x="918658" y="-7619"/>
                      <a:pt x="711318" y="-3301"/>
                      <a:pt x="663814" y="18302"/>
                    </a:cubicBezTo>
                    <a:cubicBezTo>
                      <a:pt x="616296" y="39892"/>
                      <a:pt x="253457" y="428645"/>
                      <a:pt x="171390" y="489117"/>
                    </a:cubicBezTo>
                    <a:cubicBezTo>
                      <a:pt x="89322" y="549594"/>
                      <a:pt x="2931" y="562554"/>
                      <a:pt x="2931" y="562554"/>
                    </a:cubicBezTo>
                    <a:close/>
                  </a:path>
                </a:pathLst>
              </a:custGeom>
              <a:solidFill>
                <a:srgbClr val="B5514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9" name="Google Shape;769;p31"/>
              <p:cNvSpPr/>
              <p:nvPr/>
            </p:nvSpPr>
            <p:spPr>
              <a:xfrm>
                <a:off x="8008613" y="3272158"/>
                <a:ext cx="246780" cy="31898"/>
              </a:xfrm>
              <a:custGeom>
                <a:rect b="b" l="l" r="r" t="t"/>
                <a:pathLst>
                  <a:path extrusionOk="0" h="53385" w="406223">
                    <a:moveTo>
                      <a:pt x="406433" y="24794"/>
                    </a:moveTo>
                    <a:cubicBezTo>
                      <a:pt x="382456" y="14819"/>
                      <a:pt x="354948" y="11060"/>
                      <a:pt x="329338" y="7929"/>
                    </a:cubicBezTo>
                    <a:cubicBezTo>
                      <a:pt x="302992" y="4697"/>
                      <a:pt x="276468" y="2995"/>
                      <a:pt x="249931" y="2804"/>
                    </a:cubicBezTo>
                    <a:cubicBezTo>
                      <a:pt x="196439" y="2411"/>
                      <a:pt x="142876" y="8107"/>
                      <a:pt x="90736" y="20102"/>
                    </a:cubicBezTo>
                    <a:cubicBezTo>
                      <a:pt x="61914" y="26725"/>
                      <a:pt x="32069" y="34631"/>
                      <a:pt x="5513" y="47883"/>
                    </a:cubicBezTo>
                    <a:cubicBezTo>
                      <a:pt x="1633" y="49813"/>
                      <a:pt x="2427" y="57230"/>
                      <a:pt x="7437" y="56043"/>
                    </a:cubicBezTo>
                    <a:cubicBezTo>
                      <a:pt x="32456" y="50112"/>
                      <a:pt x="56923" y="42098"/>
                      <a:pt x="82018" y="36409"/>
                    </a:cubicBezTo>
                    <a:cubicBezTo>
                      <a:pt x="107678" y="30605"/>
                      <a:pt x="133580" y="25937"/>
                      <a:pt x="159704" y="22801"/>
                    </a:cubicBezTo>
                    <a:cubicBezTo>
                      <a:pt x="211742" y="16565"/>
                      <a:pt x="264479" y="16184"/>
                      <a:pt x="316600" y="21740"/>
                    </a:cubicBezTo>
                    <a:cubicBezTo>
                      <a:pt x="330748" y="23251"/>
                      <a:pt x="344838" y="25277"/>
                      <a:pt x="358916" y="27423"/>
                    </a:cubicBezTo>
                    <a:cubicBezTo>
                      <a:pt x="373731" y="29678"/>
                      <a:pt x="388762" y="32833"/>
                      <a:pt x="403709" y="33932"/>
                    </a:cubicBezTo>
                    <a:cubicBezTo>
                      <a:pt x="408859" y="34319"/>
                      <a:pt x="411799" y="27023"/>
                      <a:pt x="406433" y="24794"/>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0" name="Google Shape;770;p31"/>
              <p:cNvSpPr/>
              <p:nvPr/>
            </p:nvSpPr>
            <p:spPr>
              <a:xfrm>
                <a:off x="7989523" y="3207006"/>
                <a:ext cx="68508" cy="26376"/>
              </a:xfrm>
              <a:custGeom>
                <a:rect b="b" l="l" r="r" t="t"/>
                <a:pathLst>
                  <a:path extrusionOk="0" h="44144" w="112770">
                    <a:moveTo>
                      <a:pt x="111926" y="2762"/>
                    </a:moveTo>
                    <a:cubicBezTo>
                      <a:pt x="103239" y="2336"/>
                      <a:pt x="93409" y="6102"/>
                      <a:pt x="85198" y="8801"/>
                    </a:cubicBezTo>
                    <a:cubicBezTo>
                      <a:pt x="76384" y="11703"/>
                      <a:pt x="67602" y="14687"/>
                      <a:pt x="58801" y="17634"/>
                    </a:cubicBezTo>
                    <a:cubicBezTo>
                      <a:pt x="40862" y="23647"/>
                      <a:pt x="22949" y="29616"/>
                      <a:pt x="5785" y="37566"/>
                    </a:cubicBezTo>
                    <a:cubicBezTo>
                      <a:pt x="1245" y="39668"/>
                      <a:pt x="2375" y="47955"/>
                      <a:pt x="7957" y="46755"/>
                    </a:cubicBezTo>
                    <a:cubicBezTo>
                      <a:pt x="26270" y="42856"/>
                      <a:pt x="44012" y="37090"/>
                      <a:pt x="61798" y="31191"/>
                    </a:cubicBezTo>
                    <a:cubicBezTo>
                      <a:pt x="70606" y="28264"/>
                      <a:pt x="79420" y="25361"/>
                      <a:pt x="88215" y="22415"/>
                    </a:cubicBezTo>
                    <a:cubicBezTo>
                      <a:pt x="92780" y="20891"/>
                      <a:pt x="97365" y="19418"/>
                      <a:pt x="101753" y="17443"/>
                    </a:cubicBezTo>
                    <a:cubicBezTo>
                      <a:pt x="105848" y="15608"/>
                      <a:pt x="110522" y="14173"/>
                      <a:pt x="113983" y="11296"/>
                    </a:cubicBezTo>
                    <a:cubicBezTo>
                      <a:pt x="116790" y="8966"/>
                      <a:pt x="116345" y="2978"/>
                      <a:pt x="111926" y="2762"/>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1" name="Google Shape;771;p31"/>
              <p:cNvSpPr/>
              <p:nvPr/>
            </p:nvSpPr>
            <p:spPr>
              <a:xfrm>
                <a:off x="7983638" y="3159694"/>
                <a:ext cx="311" cy="173"/>
              </a:xfrm>
              <a:custGeom>
                <a:rect b="b" l="l" r="r" t="t"/>
                <a:pathLst>
                  <a:path extrusionOk="0" h="289" w="512">
                    <a:moveTo>
                      <a:pt x="2942" y="2968"/>
                    </a:moveTo>
                    <a:lnTo>
                      <a:pt x="2961" y="2962"/>
                    </a:lnTo>
                    <a:cubicBezTo>
                      <a:pt x="3787" y="2543"/>
                      <a:pt x="3431" y="2625"/>
                      <a:pt x="2942" y="2968"/>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2" name="Google Shape;772;p31"/>
              <p:cNvSpPr/>
              <p:nvPr/>
            </p:nvSpPr>
            <p:spPr>
              <a:xfrm>
                <a:off x="7973733" y="3152555"/>
                <a:ext cx="24329" cy="16475"/>
              </a:xfrm>
              <a:custGeom>
                <a:rect b="b" l="l" r="r" t="t"/>
                <a:pathLst>
                  <a:path extrusionOk="0" h="27573" w="40047">
                    <a:moveTo>
                      <a:pt x="36636" y="2777"/>
                    </a:moveTo>
                    <a:lnTo>
                      <a:pt x="35633" y="2974"/>
                    </a:lnTo>
                    <a:cubicBezTo>
                      <a:pt x="34750" y="3184"/>
                      <a:pt x="33975" y="3546"/>
                      <a:pt x="33232" y="4072"/>
                    </a:cubicBezTo>
                    <a:cubicBezTo>
                      <a:pt x="32350" y="4708"/>
                      <a:pt x="31556" y="5470"/>
                      <a:pt x="30788" y="6225"/>
                    </a:cubicBezTo>
                    <a:lnTo>
                      <a:pt x="30210" y="6784"/>
                    </a:lnTo>
                    <a:lnTo>
                      <a:pt x="30172" y="6816"/>
                    </a:lnTo>
                    <a:lnTo>
                      <a:pt x="28565" y="8130"/>
                    </a:lnTo>
                    <a:cubicBezTo>
                      <a:pt x="26451" y="10054"/>
                      <a:pt x="24152" y="11851"/>
                      <a:pt x="21764" y="13413"/>
                    </a:cubicBezTo>
                    <a:cubicBezTo>
                      <a:pt x="21180" y="13801"/>
                      <a:pt x="20589" y="14169"/>
                      <a:pt x="19993" y="14525"/>
                    </a:cubicBezTo>
                    <a:lnTo>
                      <a:pt x="19186" y="14988"/>
                    </a:lnTo>
                    <a:lnTo>
                      <a:pt x="19300" y="14899"/>
                    </a:lnTo>
                    <a:cubicBezTo>
                      <a:pt x="18056" y="15541"/>
                      <a:pt x="16780" y="16100"/>
                      <a:pt x="15509" y="16678"/>
                    </a:cubicBezTo>
                    <a:cubicBezTo>
                      <a:pt x="14233" y="17255"/>
                      <a:pt x="12970" y="17820"/>
                      <a:pt x="11649" y="18290"/>
                    </a:cubicBezTo>
                    <a:cubicBezTo>
                      <a:pt x="10112" y="18836"/>
                      <a:pt x="8677" y="19351"/>
                      <a:pt x="7527" y="20284"/>
                    </a:cubicBezTo>
                    <a:lnTo>
                      <a:pt x="7166" y="20354"/>
                    </a:lnTo>
                    <a:cubicBezTo>
                      <a:pt x="4778" y="20780"/>
                      <a:pt x="2606" y="22818"/>
                      <a:pt x="2987" y="25441"/>
                    </a:cubicBezTo>
                    <a:cubicBezTo>
                      <a:pt x="3368" y="28107"/>
                      <a:pt x="5457" y="29657"/>
                      <a:pt x="8074" y="29619"/>
                    </a:cubicBezTo>
                    <a:lnTo>
                      <a:pt x="8766" y="29600"/>
                    </a:lnTo>
                    <a:cubicBezTo>
                      <a:pt x="9674" y="30063"/>
                      <a:pt x="10690" y="30292"/>
                      <a:pt x="11877" y="30247"/>
                    </a:cubicBezTo>
                    <a:cubicBezTo>
                      <a:pt x="12640" y="30228"/>
                      <a:pt x="13420" y="30095"/>
                      <a:pt x="14176" y="29981"/>
                    </a:cubicBezTo>
                    <a:cubicBezTo>
                      <a:pt x="16113" y="29701"/>
                      <a:pt x="18024" y="29314"/>
                      <a:pt x="19917" y="28806"/>
                    </a:cubicBezTo>
                    <a:cubicBezTo>
                      <a:pt x="23345" y="27892"/>
                      <a:pt x="26546" y="26196"/>
                      <a:pt x="29613" y="24450"/>
                    </a:cubicBezTo>
                    <a:cubicBezTo>
                      <a:pt x="32705" y="22703"/>
                      <a:pt x="35277" y="20557"/>
                      <a:pt x="37817" y="18093"/>
                    </a:cubicBezTo>
                    <a:cubicBezTo>
                      <a:pt x="38916" y="17033"/>
                      <a:pt x="39855" y="15750"/>
                      <a:pt x="40763" y="14512"/>
                    </a:cubicBezTo>
                    <a:cubicBezTo>
                      <a:pt x="41418" y="13610"/>
                      <a:pt x="42027" y="12544"/>
                      <a:pt x="42478" y="11502"/>
                    </a:cubicBezTo>
                    <a:cubicBezTo>
                      <a:pt x="43138" y="9978"/>
                      <a:pt x="42973" y="8753"/>
                      <a:pt x="42973" y="7209"/>
                    </a:cubicBezTo>
                    <a:cubicBezTo>
                      <a:pt x="42980" y="3908"/>
                      <a:pt x="39455" y="2244"/>
                      <a:pt x="36636" y="2777"/>
                    </a:cubicBezTo>
                    <a:close/>
                  </a:path>
                </a:pathLst>
              </a:custGeom>
              <a:solidFill>
                <a:srgbClr val="8129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3" name="Google Shape;773;p31"/>
              <p:cNvSpPr/>
              <p:nvPr/>
            </p:nvSpPr>
            <p:spPr>
              <a:xfrm>
                <a:off x="6715808" y="2350136"/>
                <a:ext cx="128526" cy="601273"/>
              </a:xfrm>
              <a:custGeom>
                <a:rect b="b" l="l" r="r" t="t"/>
                <a:pathLst>
                  <a:path extrusionOk="0" h="1006314" w="211565">
                    <a:moveTo>
                      <a:pt x="172900" y="605684"/>
                    </a:moveTo>
                    <a:cubicBezTo>
                      <a:pt x="150859" y="474696"/>
                      <a:pt x="121211" y="344896"/>
                      <a:pt x="84012" y="217375"/>
                    </a:cubicBezTo>
                    <a:cubicBezTo>
                      <a:pt x="73694" y="182012"/>
                      <a:pt x="62937" y="146737"/>
                      <a:pt x="51278" y="111781"/>
                    </a:cubicBezTo>
                    <a:cubicBezTo>
                      <a:pt x="39397" y="76144"/>
                      <a:pt x="28101" y="39619"/>
                      <a:pt x="12156" y="5558"/>
                    </a:cubicBezTo>
                    <a:cubicBezTo>
                      <a:pt x="9203" y="-754"/>
                      <a:pt x="428" y="2789"/>
                      <a:pt x="2180" y="9387"/>
                    </a:cubicBezTo>
                    <a:cubicBezTo>
                      <a:pt x="10702" y="41524"/>
                      <a:pt x="22538" y="72842"/>
                      <a:pt x="32762" y="104466"/>
                    </a:cubicBezTo>
                    <a:cubicBezTo>
                      <a:pt x="42998" y="136114"/>
                      <a:pt x="52993" y="167845"/>
                      <a:pt x="62467" y="199735"/>
                    </a:cubicBezTo>
                    <a:cubicBezTo>
                      <a:pt x="81212" y="262822"/>
                      <a:pt x="98230" y="326430"/>
                      <a:pt x="113299" y="390495"/>
                    </a:cubicBezTo>
                    <a:cubicBezTo>
                      <a:pt x="143563" y="519108"/>
                      <a:pt x="166309" y="649531"/>
                      <a:pt x="181453" y="780785"/>
                    </a:cubicBezTo>
                    <a:cubicBezTo>
                      <a:pt x="189994" y="854839"/>
                      <a:pt x="196370" y="929293"/>
                      <a:pt x="202167" y="1003594"/>
                    </a:cubicBezTo>
                    <a:cubicBezTo>
                      <a:pt x="202745" y="1010999"/>
                      <a:pt x="213667" y="1009729"/>
                      <a:pt x="213514" y="1002483"/>
                    </a:cubicBezTo>
                    <a:cubicBezTo>
                      <a:pt x="210708" y="869463"/>
                      <a:pt x="194972" y="736843"/>
                      <a:pt x="172900" y="60568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4" name="Google Shape;774;p31"/>
              <p:cNvSpPr/>
              <p:nvPr/>
            </p:nvSpPr>
            <p:spPr>
              <a:xfrm>
                <a:off x="6525454" y="3206049"/>
                <a:ext cx="244746" cy="66848"/>
              </a:xfrm>
              <a:custGeom>
                <a:rect b="b" l="l" r="r" t="t"/>
                <a:pathLst>
                  <a:path extrusionOk="0" h="111879" w="402874">
                    <a:moveTo>
                      <a:pt x="401839" y="74937"/>
                    </a:moveTo>
                    <a:cubicBezTo>
                      <a:pt x="389742" y="69648"/>
                      <a:pt x="378134" y="63711"/>
                      <a:pt x="365727" y="59005"/>
                    </a:cubicBezTo>
                    <a:cubicBezTo>
                      <a:pt x="353427" y="54344"/>
                      <a:pt x="340968" y="50058"/>
                      <a:pt x="328433" y="46057"/>
                    </a:cubicBezTo>
                    <a:cubicBezTo>
                      <a:pt x="303141" y="37980"/>
                      <a:pt x="277455" y="31071"/>
                      <a:pt x="251560" y="25210"/>
                    </a:cubicBezTo>
                    <a:cubicBezTo>
                      <a:pt x="199763" y="13476"/>
                      <a:pt x="146798" y="6503"/>
                      <a:pt x="93762" y="3919"/>
                    </a:cubicBezTo>
                    <a:cubicBezTo>
                      <a:pt x="79468" y="3220"/>
                      <a:pt x="65162" y="2820"/>
                      <a:pt x="50855" y="2757"/>
                    </a:cubicBezTo>
                    <a:cubicBezTo>
                      <a:pt x="43388" y="2718"/>
                      <a:pt x="35926" y="2769"/>
                      <a:pt x="28459" y="2934"/>
                    </a:cubicBezTo>
                    <a:cubicBezTo>
                      <a:pt x="20972" y="3093"/>
                      <a:pt x="12768" y="2299"/>
                      <a:pt x="5865" y="5602"/>
                    </a:cubicBezTo>
                    <a:cubicBezTo>
                      <a:pt x="1217" y="7824"/>
                      <a:pt x="-53" y="15355"/>
                      <a:pt x="5554" y="17488"/>
                    </a:cubicBezTo>
                    <a:cubicBezTo>
                      <a:pt x="11149" y="19616"/>
                      <a:pt x="16223" y="19286"/>
                      <a:pt x="22121" y="19133"/>
                    </a:cubicBezTo>
                    <a:cubicBezTo>
                      <a:pt x="29145" y="18943"/>
                      <a:pt x="36174" y="18835"/>
                      <a:pt x="43203" y="18790"/>
                    </a:cubicBezTo>
                    <a:cubicBezTo>
                      <a:pt x="56119" y="18695"/>
                      <a:pt x="69042" y="18873"/>
                      <a:pt x="81951" y="19343"/>
                    </a:cubicBezTo>
                    <a:cubicBezTo>
                      <a:pt x="107847" y="20289"/>
                      <a:pt x="133710" y="22346"/>
                      <a:pt x="159434" y="25452"/>
                    </a:cubicBezTo>
                    <a:cubicBezTo>
                      <a:pt x="211276" y="31713"/>
                      <a:pt x="262710" y="42216"/>
                      <a:pt x="312857" y="56789"/>
                    </a:cubicBezTo>
                    <a:cubicBezTo>
                      <a:pt x="327023" y="60916"/>
                      <a:pt x="341070" y="65374"/>
                      <a:pt x="355072" y="70009"/>
                    </a:cubicBezTo>
                    <a:cubicBezTo>
                      <a:pt x="355922" y="70289"/>
                      <a:pt x="356780" y="70549"/>
                      <a:pt x="357630" y="70829"/>
                    </a:cubicBezTo>
                    <a:cubicBezTo>
                      <a:pt x="341393" y="70638"/>
                      <a:pt x="324928" y="71908"/>
                      <a:pt x="309288" y="72632"/>
                    </a:cubicBezTo>
                    <a:cubicBezTo>
                      <a:pt x="281811" y="73883"/>
                      <a:pt x="254392" y="75858"/>
                      <a:pt x="227023" y="78512"/>
                    </a:cubicBezTo>
                    <a:cubicBezTo>
                      <a:pt x="173563" y="83694"/>
                      <a:pt x="118642" y="89625"/>
                      <a:pt x="66692" y="103772"/>
                    </a:cubicBezTo>
                    <a:cubicBezTo>
                      <a:pt x="60507" y="105455"/>
                      <a:pt x="63098" y="115247"/>
                      <a:pt x="69251" y="114593"/>
                    </a:cubicBezTo>
                    <a:cubicBezTo>
                      <a:pt x="96061" y="111723"/>
                      <a:pt x="122706" y="106960"/>
                      <a:pt x="149420" y="103328"/>
                    </a:cubicBezTo>
                    <a:cubicBezTo>
                      <a:pt x="175741" y="99747"/>
                      <a:pt x="202094" y="96483"/>
                      <a:pt x="228522" y="93860"/>
                    </a:cubicBezTo>
                    <a:cubicBezTo>
                      <a:pt x="254945" y="91244"/>
                      <a:pt x="281437" y="89168"/>
                      <a:pt x="307941" y="87580"/>
                    </a:cubicBezTo>
                    <a:cubicBezTo>
                      <a:pt x="320959" y="86805"/>
                      <a:pt x="333989" y="86221"/>
                      <a:pt x="347007" y="85561"/>
                    </a:cubicBezTo>
                    <a:cubicBezTo>
                      <a:pt x="360774" y="84850"/>
                      <a:pt x="375131" y="84583"/>
                      <a:pt x="388644" y="81706"/>
                    </a:cubicBezTo>
                    <a:lnTo>
                      <a:pt x="389984" y="81173"/>
                    </a:lnTo>
                    <a:cubicBezTo>
                      <a:pt x="392613" y="82068"/>
                      <a:pt x="395248" y="82964"/>
                      <a:pt x="397832" y="83929"/>
                    </a:cubicBezTo>
                    <a:cubicBezTo>
                      <a:pt x="403725" y="86126"/>
                      <a:pt x="407694" y="77496"/>
                      <a:pt x="401839" y="74937"/>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5" name="Google Shape;775;p31"/>
              <p:cNvSpPr/>
              <p:nvPr/>
            </p:nvSpPr>
            <p:spPr>
              <a:xfrm>
                <a:off x="7037446" y="3319516"/>
                <a:ext cx="627064" cy="33315"/>
              </a:xfrm>
              <a:custGeom>
                <a:rect b="b" l="l" r="r" t="t"/>
                <a:pathLst>
                  <a:path extrusionOk="0" h="55758" w="1032204">
                    <a:moveTo>
                      <a:pt x="1029016" y="13947"/>
                    </a:moveTo>
                    <a:cubicBezTo>
                      <a:pt x="995831" y="17351"/>
                      <a:pt x="962569" y="20291"/>
                      <a:pt x="929365" y="23777"/>
                    </a:cubicBezTo>
                    <a:cubicBezTo>
                      <a:pt x="896161" y="27269"/>
                      <a:pt x="862912" y="30336"/>
                      <a:pt x="829625" y="32914"/>
                    </a:cubicBezTo>
                    <a:cubicBezTo>
                      <a:pt x="763052" y="38090"/>
                      <a:pt x="696326" y="41334"/>
                      <a:pt x="629568" y="42706"/>
                    </a:cubicBezTo>
                    <a:cubicBezTo>
                      <a:pt x="496695" y="45449"/>
                      <a:pt x="363681" y="40528"/>
                      <a:pt x="231360" y="28203"/>
                    </a:cubicBezTo>
                    <a:cubicBezTo>
                      <a:pt x="156499" y="21231"/>
                      <a:pt x="82109" y="10353"/>
                      <a:pt x="7325" y="2853"/>
                    </a:cubicBezTo>
                    <a:cubicBezTo>
                      <a:pt x="1762" y="2295"/>
                      <a:pt x="442" y="10213"/>
                      <a:pt x="5922" y="11420"/>
                    </a:cubicBezTo>
                    <a:cubicBezTo>
                      <a:pt x="71060" y="25783"/>
                      <a:pt x="137735" y="33619"/>
                      <a:pt x="204029" y="40439"/>
                    </a:cubicBezTo>
                    <a:cubicBezTo>
                      <a:pt x="270914" y="47316"/>
                      <a:pt x="337989" y="52269"/>
                      <a:pt x="405160" y="55197"/>
                    </a:cubicBezTo>
                    <a:cubicBezTo>
                      <a:pt x="538789" y="61026"/>
                      <a:pt x="672710" y="59369"/>
                      <a:pt x="806137" y="49932"/>
                    </a:cubicBezTo>
                    <a:cubicBezTo>
                      <a:pt x="843138" y="47323"/>
                      <a:pt x="880108" y="44141"/>
                      <a:pt x="917008" y="40281"/>
                    </a:cubicBezTo>
                    <a:cubicBezTo>
                      <a:pt x="935455" y="38356"/>
                      <a:pt x="953895" y="36312"/>
                      <a:pt x="972291" y="33981"/>
                    </a:cubicBezTo>
                    <a:cubicBezTo>
                      <a:pt x="991703" y="31524"/>
                      <a:pt x="1010778" y="27752"/>
                      <a:pt x="1030051" y="24501"/>
                    </a:cubicBezTo>
                    <a:cubicBezTo>
                      <a:pt x="1036712" y="23370"/>
                      <a:pt x="1035867" y="13249"/>
                      <a:pt x="1029016" y="13947"/>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6" name="Google Shape;776;p31"/>
              <p:cNvSpPr/>
              <p:nvPr/>
            </p:nvSpPr>
            <p:spPr>
              <a:xfrm>
                <a:off x="6766738" y="3536399"/>
                <a:ext cx="1203361" cy="512674"/>
              </a:xfrm>
              <a:custGeom>
                <a:rect b="b" l="l" r="r" t="t"/>
                <a:pathLst>
                  <a:path extrusionOk="0" h="858031" w="1980841">
                    <a:moveTo>
                      <a:pt x="1979984" y="499478"/>
                    </a:moveTo>
                    <a:cubicBezTo>
                      <a:pt x="1968586" y="504938"/>
                      <a:pt x="1957023" y="510082"/>
                      <a:pt x="1945218" y="514654"/>
                    </a:cubicBezTo>
                    <a:cubicBezTo>
                      <a:pt x="1849187" y="551802"/>
                      <a:pt x="1745231" y="568566"/>
                      <a:pt x="1643269" y="578980"/>
                    </a:cubicBezTo>
                    <a:cubicBezTo>
                      <a:pt x="1536411" y="589838"/>
                      <a:pt x="1428753" y="594156"/>
                      <a:pt x="1321432" y="597077"/>
                    </a:cubicBezTo>
                    <a:cubicBezTo>
                      <a:pt x="1262275" y="598665"/>
                      <a:pt x="1203118" y="599427"/>
                      <a:pt x="1143955" y="599427"/>
                    </a:cubicBezTo>
                    <a:cubicBezTo>
                      <a:pt x="1145441" y="616381"/>
                      <a:pt x="1144527" y="634034"/>
                      <a:pt x="1144184" y="650862"/>
                    </a:cubicBezTo>
                    <a:cubicBezTo>
                      <a:pt x="1143790" y="670737"/>
                      <a:pt x="1143448" y="690549"/>
                      <a:pt x="1142933" y="710361"/>
                    </a:cubicBezTo>
                    <a:cubicBezTo>
                      <a:pt x="1141676" y="760590"/>
                      <a:pt x="1140425" y="810945"/>
                      <a:pt x="1138717" y="861237"/>
                    </a:cubicBezTo>
                    <a:lnTo>
                      <a:pt x="1123096" y="861237"/>
                    </a:lnTo>
                    <a:cubicBezTo>
                      <a:pt x="1123781" y="841171"/>
                      <a:pt x="1124524" y="821168"/>
                      <a:pt x="1125153" y="801103"/>
                    </a:cubicBezTo>
                    <a:cubicBezTo>
                      <a:pt x="1126233" y="766178"/>
                      <a:pt x="1127198" y="731189"/>
                      <a:pt x="1128169" y="696264"/>
                    </a:cubicBezTo>
                    <a:cubicBezTo>
                      <a:pt x="1128626" y="678547"/>
                      <a:pt x="1128906" y="660894"/>
                      <a:pt x="1129541" y="643305"/>
                    </a:cubicBezTo>
                    <a:cubicBezTo>
                      <a:pt x="1130049" y="628827"/>
                      <a:pt x="1129992" y="613841"/>
                      <a:pt x="1131700" y="599363"/>
                    </a:cubicBezTo>
                    <a:cubicBezTo>
                      <a:pt x="1083319" y="599236"/>
                      <a:pt x="1034932" y="598665"/>
                      <a:pt x="986545" y="597458"/>
                    </a:cubicBezTo>
                    <a:cubicBezTo>
                      <a:pt x="876493" y="594664"/>
                      <a:pt x="765978" y="590473"/>
                      <a:pt x="656326" y="580694"/>
                    </a:cubicBezTo>
                    <a:cubicBezTo>
                      <a:pt x="637123" y="578980"/>
                      <a:pt x="615749" y="575360"/>
                      <a:pt x="601386" y="561263"/>
                    </a:cubicBezTo>
                    <a:cubicBezTo>
                      <a:pt x="584006" y="544181"/>
                      <a:pt x="583720" y="518083"/>
                      <a:pt x="581212" y="495413"/>
                    </a:cubicBezTo>
                    <a:cubicBezTo>
                      <a:pt x="575166" y="440994"/>
                      <a:pt x="568556" y="386574"/>
                      <a:pt x="564454" y="331939"/>
                    </a:cubicBezTo>
                    <a:cubicBezTo>
                      <a:pt x="478564" y="331145"/>
                      <a:pt x="392737" y="328472"/>
                      <a:pt x="307019" y="323341"/>
                    </a:cubicBezTo>
                    <a:cubicBezTo>
                      <a:pt x="256809" y="320312"/>
                      <a:pt x="206708" y="316610"/>
                      <a:pt x="156669" y="312108"/>
                    </a:cubicBezTo>
                    <a:cubicBezTo>
                      <a:pt x="107596" y="307783"/>
                      <a:pt x="58473" y="303103"/>
                      <a:pt x="9800" y="295642"/>
                    </a:cubicBezTo>
                    <a:cubicBezTo>
                      <a:pt x="8828" y="295464"/>
                      <a:pt x="7863" y="295357"/>
                      <a:pt x="6892" y="295185"/>
                    </a:cubicBezTo>
                    <a:cubicBezTo>
                      <a:pt x="3647" y="294671"/>
                      <a:pt x="2282" y="292226"/>
                      <a:pt x="2447" y="289832"/>
                    </a:cubicBezTo>
                    <a:cubicBezTo>
                      <a:pt x="2504" y="286866"/>
                      <a:pt x="4841" y="283901"/>
                      <a:pt x="8721" y="284187"/>
                    </a:cubicBezTo>
                    <a:cubicBezTo>
                      <a:pt x="21141" y="285152"/>
                      <a:pt x="33568" y="286009"/>
                      <a:pt x="45989" y="287209"/>
                    </a:cubicBezTo>
                    <a:cubicBezTo>
                      <a:pt x="145614" y="297014"/>
                      <a:pt x="245239" y="305390"/>
                      <a:pt x="345201" y="310285"/>
                    </a:cubicBezTo>
                    <a:cubicBezTo>
                      <a:pt x="445455" y="315131"/>
                      <a:pt x="545817" y="317359"/>
                      <a:pt x="646179" y="316445"/>
                    </a:cubicBezTo>
                    <a:cubicBezTo>
                      <a:pt x="746204" y="315531"/>
                      <a:pt x="846223" y="311828"/>
                      <a:pt x="946020" y="305275"/>
                    </a:cubicBezTo>
                    <a:cubicBezTo>
                      <a:pt x="1045816" y="298659"/>
                      <a:pt x="1145441" y="289197"/>
                      <a:pt x="1244718" y="276834"/>
                    </a:cubicBezTo>
                    <a:cubicBezTo>
                      <a:pt x="1341263" y="264864"/>
                      <a:pt x="1437472" y="250049"/>
                      <a:pt x="1533217" y="232606"/>
                    </a:cubicBezTo>
                    <a:cubicBezTo>
                      <a:pt x="1524727" y="158349"/>
                      <a:pt x="1514643" y="83793"/>
                      <a:pt x="1510420" y="9143"/>
                    </a:cubicBezTo>
                    <a:cubicBezTo>
                      <a:pt x="1510027" y="1904"/>
                      <a:pt x="1520397" y="983"/>
                      <a:pt x="1521590" y="8057"/>
                    </a:cubicBezTo>
                    <a:cubicBezTo>
                      <a:pt x="1534582" y="84257"/>
                      <a:pt x="1541371" y="161651"/>
                      <a:pt x="1550089" y="238422"/>
                    </a:cubicBezTo>
                    <a:cubicBezTo>
                      <a:pt x="1550603" y="243039"/>
                      <a:pt x="1547073" y="246455"/>
                      <a:pt x="1542850" y="247255"/>
                    </a:cubicBezTo>
                    <a:cubicBezTo>
                      <a:pt x="1530594" y="249478"/>
                      <a:pt x="1518346" y="251700"/>
                      <a:pt x="1506090" y="253866"/>
                    </a:cubicBezTo>
                    <a:cubicBezTo>
                      <a:pt x="1407150" y="271417"/>
                      <a:pt x="1307640" y="285946"/>
                      <a:pt x="1207786" y="297636"/>
                    </a:cubicBezTo>
                    <a:cubicBezTo>
                      <a:pt x="1107938" y="309263"/>
                      <a:pt x="1007741" y="318039"/>
                      <a:pt x="907380" y="323849"/>
                    </a:cubicBezTo>
                    <a:cubicBezTo>
                      <a:pt x="807469" y="329608"/>
                      <a:pt x="707450" y="332460"/>
                      <a:pt x="607424" y="332288"/>
                    </a:cubicBezTo>
                    <a:cubicBezTo>
                      <a:pt x="597341" y="332288"/>
                      <a:pt x="587250" y="332117"/>
                      <a:pt x="577160" y="332059"/>
                    </a:cubicBezTo>
                    <a:cubicBezTo>
                      <a:pt x="578989" y="344194"/>
                      <a:pt x="580640" y="356412"/>
                      <a:pt x="582177" y="368604"/>
                    </a:cubicBezTo>
                    <a:cubicBezTo>
                      <a:pt x="585428" y="395337"/>
                      <a:pt x="588502" y="422071"/>
                      <a:pt x="591524" y="448804"/>
                    </a:cubicBezTo>
                    <a:cubicBezTo>
                      <a:pt x="594375" y="474649"/>
                      <a:pt x="595575" y="501383"/>
                      <a:pt x="600700" y="526909"/>
                    </a:cubicBezTo>
                    <a:cubicBezTo>
                      <a:pt x="602808" y="537514"/>
                      <a:pt x="607259" y="547166"/>
                      <a:pt x="616200" y="553706"/>
                    </a:cubicBezTo>
                    <a:cubicBezTo>
                      <a:pt x="624068" y="559421"/>
                      <a:pt x="633929" y="561961"/>
                      <a:pt x="643391" y="563612"/>
                    </a:cubicBezTo>
                    <a:cubicBezTo>
                      <a:pt x="667667" y="567804"/>
                      <a:pt x="692915" y="568121"/>
                      <a:pt x="717426" y="569772"/>
                    </a:cubicBezTo>
                    <a:cubicBezTo>
                      <a:pt x="826278" y="577138"/>
                      <a:pt x="935307" y="581646"/>
                      <a:pt x="1044394" y="583424"/>
                    </a:cubicBezTo>
                    <a:cubicBezTo>
                      <a:pt x="1153189" y="585076"/>
                      <a:pt x="1262047" y="584059"/>
                      <a:pt x="1370791" y="580249"/>
                    </a:cubicBezTo>
                    <a:cubicBezTo>
                      <a:pt x="1474689" y="576630"/>
                      <a:pt x="1579045" y="571868"/>
                      <a:pt x="1682315" y="559231"/>
                    </a:cubicBezTo>
                    <a:cubicBezTo>
                      <a:pt x="1732125" y="553071"/>
                      <a:pt x="1781763" y="544943"/>
                      <a:pt x="1830607" y="533386"/>
                    </a:cubicBezTo>
                    <a:cubicBezTo>
                      <a:pt x="1880023" y="521766"/>
                      <a:pt x="1928295" y="506208"/>
                      <a:pt x="1976104" y="489317"/>
                    </a:cubicBezTo>
                    <a:cubicBezTo>
                      <a:pt x="1982778" y="486968"/>
                      <a:pt x="1986258" y="496493"/>
                      <a:pt x="1979984" y="49947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7" name="Google Shape;777;p31"/>
              <p:cNvSpPr/>
              <p:nvPr/>
            </p:nvSpPr>
            <p:spPr>
              <a:xfrm>
                <a:off x="6979901" y="2151990"/>
                <a:ext cx="867443" cy="1195715"/>
              </a:xfrm>
              <a:custGeom>
                <a:rect b="b" l="l" r="r" t="t"/>
                <a:pathLst>
                  <a:path extrusionOk="0" h="2001196" w="1427889">
                    <a:moveTo>
                      <a:pt x="1429812" y="499418"/>
                    </a:moveTo>
                    <a:cubicBezTo>
                      <a:pt x="1369119" y="370195"/>
                      <a:pt x="1308476" y="240941"/>
                      <a:pt x="1247726" y="111737"/>
                    </a:cubicBezTo>
                    <a:cubicBezTo>
                      <a:pt x="1230664" y="75441"/>
                      <a:pt x="1213989" y="38896"/>
                      <a:pt x="1193694" y="4276"/>
                    </a:cubicBezTo>
                    <a:cubicBezTo>
                      <a:pt x="1191052" y="-239"/>
                      <a:pt x="1184156" y="3940"/>
                      <a:pt x="1185839" y="8569"/>
                    </a:cubicBezTo>
                    <a:cubicBezTo>
                      <a:pt x="1197897" y="41875"/>
                      <a:pt x="1213055" y="73872"/>
                      <a:pt x="1228085" y="105914"/>
                    </a:cubicBezTo>
                    <a:cubicBezTo>
                      <a:pt x="1243135" y="137988"/>
                      <a:pt x="1258178" y="170075"/>
                      <a:pt x="1273247" y="202136"/>
                    </a:cubicBezTo>
                    <a:cubicBezTo>
                      <a:pt x="1303600" y="266754"/>
                      <a:pt x="1333959" y="331359"/>
                      <a:pt x="1364306" y="395976"/>
                    </a:cubicBezTo>
                    <a:lnTo>
                      <a:pt x="1413410" y="500535"/>
                    </a:lnTo>
                    <a:cubicBezTo>
                      <a:pt x="1301561" y="610283"/>
                      <a:pt x="1189795" y="720125"/>
                      <a:pt x="1077838" y="829764"/>
                    </a:cubicBezTo>
                    <a:cubicBezTo>
                      <a:pt x="1045853" y="861083"/>
                      <a:pt x="1013874" y="892407"/>
                      <a:pt x="981902" y="923732"/>
                    </a:cubicBezTo>
                    <a:cubicBezTo>
                      <a:pt x="977247" y="928284"/>
                      <a:pt x="981820" y="934927"/>
                      <a:pt x="986728" y="936304"/>
                    </a:cubicBezTo>
                    <a:cubicBezTo>
                      <a:pt x="1050393" y="954110"/>
                      <a:pt x="1111702" y="979720"/>
                      <a:pt x="1169316" y="1012105"/>
                    </a:cubicBezTo>
                    <a:cubicBezTo>
                      <a:pt x="1105251" y="1072283"/>
                      <a:pt x="1045485" y="1136927"/>
                      <a:pt x="990970" y="1205901"/>
                    </a:cubicBezTo>
                    <a:cubicBezTo>
                      <a:pt x="934144" y="1277789"/>
                      <a:pt x="882804" y="1354046"/>
                      <a:pt x="837712" y="1433828"/>
                    </a:cubicBezTo>
                    <a:cubicBezTo>
                      <a:pt x="820237" y="1464752"/>
                      <a:pt x="803854" y="1496331"/>
                      <a:pt x="788728" y="1528494"/>
                    </a:cubicBezTo>
                    <a:cubicBezTo>
                      <a:pt x="784995" y="1435371"/>
                      <a:pt x="780455" y="1342280"/>
                      <a:pt x="774835" y="1249252"/>
                    </a:cubicBezTo>
                    <a:cubicBezTo>
                      <a:pt x="770625" y="1179510"/>
                      <a:pt x="767704" y="1109107"/>
                      <a:pt x="757880" y="1039880"/>
                    </a:cubicBezTo>
                    <a:cubicBezTo>
                      <a:pt x="757080" y="1034228"/>
                      <a:pt x="749187" y="1035174"/>
                      <a:pt x="749200" y="1040724"/>
                    </a:cubicBezTo>
                    <a:cubicBezTo>
                      <a:pt x="749295" y="1103196"/>
                      <a:pt x="754527" y="1165743"/>
                      <a:pt x="758090" y="1228081"/>
                    </a:cubicBezTo>
                    <a:cubicBezTo>
                      <a:pt x="761627" y="1289987"/>
                      <a:pt x="764967" y="1351906"/>
                      <a:pt x="767901" y="1413844"/>
                    </a:cubicBezTo>
                    <a:cubicBezTo>
                      <a:pt x="769882" y="1455557"/>
                      <a:pt x="771634" y="1497277"/>
                      <a:pt x="773298" y="1539003"/>
                    </a:cubicBezTo>
                    <a:cubicBezTo>
                      <a:pt x="761538" y="1512276"/>
                      <a:pt x="748177" y="1486228"/>
                      <a:pt x="734468" y="1460466"/>
                    </a:cubicBezTo>
                    <a:cubicBezTo>
                      <a:pt x="714116" y="1422239"/>
                      <a:pt x="692367" y="1384767"/>
                      <a:pt x="669171" y="1348198"/>
                    </a:cubicBezTo>
                    <a:cubicBezTo>
                      <a:pt x="623063" y="1275509"/>
                      <a:pt x="571387" y="1206332"/>
                      <a:pt x="514719" y="1141530"/>
                    </a:cubicBezTo>
                    <a:cubicBezTo>
                      <a:pt x="484652" y="1107139"/>
                      <a:pt x="453099" y="1074049"/>
                      <a:pt x="420358" y="1042197"/>
                    </a:cubicBezTo>
                    <a:cubicBezTo>
                      <a:pt x="460185" y="1002675"/>
                      <a:pt x="500064" y="963209"/>
                      <a:pt x="539738" y="923535"/>
                    </a:cubicBezTo>
                    <a:cubicBezTo>
                      <a:pt x="542151" y="921122"/>
                      <a:pt x="541789" y="916601"/>
                      <a:pt x="539929" y="914029"/>
                    </a:cubicBezTo>
                    <a:cubicBezTo>
                      <a:pt x="480759" y="832387"/>
                      <a:pt x="418136" y="753329"/>
                      <a:pt x="351461" y="677675"/>
                    </a:cubicBezTo>
                    <a:cubicBezTo>
                      <a:pt x="285287" y="602599"/>
                      <a:pt x="215425" y="530742"/>
                      <a:pt x="142133" y="462600"/>
                    </a:cubicBezTo>
                    <a:cubicBezTo>
                      <a:pt x="102255" y="425529"/>
                      <a:pt x="61316" y="389709"/>
                      <a:pt x="19330" y="355051"/>
                    </a:cubicBezTo>
                    <a:cubicBezTo>
                      <a:pt x="96254" y="270259"/>
                      <a:pt x="174340" y="186534"/>
                      <a:pt x="251277" y="101755"/>
                    </a:cubicBezTo>
                    <a:cubicBezTo>
                      <a:pt x="273483" y="77289"/>
                      <a:pt x="295524" y="52720"/>
                      <a:pt x="316847" y="27485"/>
                    </a:cubicBezTo>
                    <a:cubicBezTo>
                      <a:pt x="320657" y="22971"/>
                      <a:pt x="313824" y="17846"/>
                      <a:pt x="309830" y="21859"/>
                    </a:cubicBezTo>
                    <a:cubicBezTo>
                      <a:pt x="268580" y="63249"/>
                      <a:pt x="229344" y="106588"/>
                      <a:pt x="189745" y="149545"/>
                    </a:cubicBezTo>
                    <a:cubicBezTo>
                      <a:pt x="150172" y="192465"/>
                      <a:pt x="110637" y="235429"/>
                      <a:pt x="71153" y="278425"/>
                    </a:cubicBezTo>
                    <a:cubicBezTo>
                      <a:pt x="48794" y="302784"/>
                      <a:pt x="26506" y="327212"/>
                      <a:pt x="3982" y="351425"/>
                    </a:cubicBezTo>
                    <a:cubicBezTo>
                      <a:pt x="1398" y="354200"/>
                      <a:pt x="2375" y="358861"/>
                      <a:pt x="5055" y="361134"/>
                    </a:cubicBezTo>
                    <a:cubicBezTo>
                      <a:pt x="81370" y="425574"/>
                      <a:pt x="155004" y="493265"/>
                      <a:pt x="225109" y="564423"/>
                    </a:cubicBezTo>
                    <a:cubicBezTo>
                      <a:pt x="295384" y="635759"/>
                      <a:pt x="362084" y="710638"/>
                      <a:pt x="424962" y="788578"/>
                    </a:cubicBezTo>
                    <a:cubicBezTo>
                      <a:pt x="458986" y="830748"/>
                      <a:pt x="491866" y="873833"/>
                      <a:pt x="523438" y="917871"/>
                    </a:cubicBezTo>
                    <a:cubicBezTo>
                      <a:pt x="483179" y="957558"/>
                      <a:pt x="443111" y="997449"/>
                      <a:pt x="402985" y="1037270"/>
                    </a:cubicBezTo>
                    <a:cubicBezTo>
                      <a:pt x="399765" y="1040470"/>
                      <a:pt x="401429" y="1045721"/>
                      <a:pt x="404217" y="1048401"/>
                    </a:cubicBezTo>
                    <a:cubicBezTo>
                      <a:pt x="527197" y="1166829"/>
                      <a:pt x="632029" y="1304306"/>
                      <a:pt x="713525" y="1454357"/>
                    </a:cubicBezTo>
                    <a:cubicBezTo>
                      <a:pt x="733776" y="1491638"/>
                      <a:pt x="751835" y="1529999"/>
                      <a:pt x="771025" y="1567806"/>
                    </a:cubicBezTo>
                    <a:cubicBezTo>
                      <a:pt x="770313" y="1569483"/>
                      <a:pt x="769526" y="1571127"/>
                      <a:pt x="768821" y="1572804"/>
                    </a:cubicBezTo>
                    <a:cubicBezTo>
                      <a:pt x="766961" y="1577211"/>
                      <a:pt x="771323" y="1580443"/>
                      <a:pt x="774848" y="1579459"/>
                    </a:cubicBezTo>
                    <a:cubicBezTo>
                      <a:pt x="777426" y="1648642"/>
                      <a:pt x="779622" y="1717838"/>
                      <a:pt x="781292" y="1787047"/>
                    </a:cubicBezTo>
                    <a:cubicBezTo>
                      <a:pt x="782994" y="1857062"/>
                      <a:pt x="783458" y="1927109"/>
                      <a:pt x="785534" y="1997111"/>
                    </a:cubicBezTo>
                    <a:cubicBezTo>
                      <a:pt x="785820" y="2006712"/>
                      <a:pt x="800139" y="2004985"/>
                      <a:pt x="800203" y="1995676"/>
                    </a:cubicBezTo>
                    <a:cubicBezTo>
                      <a:pt x="801130" y="1871267"/>
                      <a:pt x="796520" y="1746603"/>
                      <a:pt x="792227" y="1622283"/>
                    </a:cubicBezTo>
                    <a:cubicBezTo>
                      <a:pt x="791427" y="1599353"/>
                      <a:pt x="790545" y="1576423"/>
                      <a:pt x="789662" y="1553493"/>
                    </a:cubicBezTo>
                    <a:cubicBezTo>
                      <a:pt x="826860" y="1480189"/>
                      <a:pt x="866808" y="1408390"/>
                      <a:pt x="912300" y="1339835"/>
                    </a:cubicBezTo>
                    <a:cubicBezTo>
                      <a:pt x="962147" y="1264721"/>
                      <a:pt x="1017710" y="1193480"/>
                      <a:pt x="1078200" y="1126646"/>
                    </a:cubicBezTo>
                    <a:cubicBezTo>
                      <a:pt x="1112782" y="1088426"/>
                      <a:pt x="1149028" y="1051741"/>
                      <a:pt x="1186842" y="1016721"/>
                    </a:cubicBezTo>
                    <a:cubicBezTo>
                      <a:pt x="1191357" y="1012543"/>
                      <a:pt x="1190741" y="1006504"/>
                      <a:pt x="1185394" y="1003392"/>
                    </a:cubicBezTo>
                    <a:cubicBezTo>
                      <a:pt x="1127863" y="969966"/>
                      <a:pt x="1066567" y="943772"/>
                      <a:pt x="1002812" y="924906"/>
                    </a:cubicBezTo>
                    <a:cubicBezTo>
                      <a:pt x="1112744" y="816880"/>
                      <a:pt x="1222771" y="708943"/>
                      <a:pt x="1332791" y="601005"/>
                    </a:cubicBezTo>
                    <a:cubicBezTo>
                      <a:pt x="1364744" y="569662"/>
                      <a:pt x="1396691" y="538318"/>
                      <a:pt x="1428638" y="506974"/>
                    </a:cubicBezTo>
                    <a:cubicBezTo>
                      <a:pt x="1430409" y="505235"/>
                      <a:pt x="1430841" y="501596"/>
                      <a:pt x="1429812" y="49941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8" name="Google Shape;778;p31"/>
              <p:cNvSpPr/>
              <p:nvPr/>
            </p:nvSpPr>
            <p:spPr>
              <a:xfrm>
                <a:off x="7944548" y="2384514"/>
                <a:ext cx="120269" cy="672232"/>
              </a:xfrm>
              <a:custGeom>
                <a:rect b="b" l="l" r="r" t="t"/>
                <a:pathLst>
                  <a:path extrusionOk="0" h="1125075" w="197974">
                    <a:moveTo>
                      <a:pt x="191592" y="5289"/>
                    </a:moveTo>
                    <a:cubicBezTo>
                      <a:pt x="178111" y="40100"/>
                      <a:pt x="164998" y="74822"/>
                      <a:pt x="153505" y="110395"/>
                    </a:cubicBezTo>
                    <a:cubicBezTo>
                      <a:pt x="142087" y="145707"/>
                      <a:pt x="131470" y="181273"/>
                      <a:pt x="121456" y="217018"/>
                    </a:cubicBezTo>
                    <a:cubicBezTo>
                      <a:pt x="101536" y="288068"/>
                      <a:pt x="84074" y="359797"/>
                      <a:pt x="69094" y="432048"/>
                    </a:cubicBezTo>
                    <a:cubicBezTo>
                      <a:pt x="38951" y="577437"/>
                      <a:pt x="18770" y="724853"/>
                      <a:pt x="8807" y="872999"/>
                    </a:cubicBezTo>
                    <a:cubicBezTo>
                      <a:pt x="6039" y="914077"/>
                      <a:pt x="4057" y="955257"/>
                      <a:pt x="3251" y="996417"/>
                    </a:cubicBezTo>
                    <a:cubicBezTo>
                      <a:pt x="2419" y="1038664"/>
                      <a:pt x="3511" y="1080784"/>
                      <a:pt x="4705" y="1123005"/>
                    </a:cubicBezTo>
                    <a:cubicBezTo>
                      <a:pt x="4889" y="1129564"/>
                      <a:pt x="14655" y="1128371"/>
                      <a:pt x="14725" y="1122021"/>
                    </a:cubicBezTo>
                    <a:cubicBezTo>
                      <a:pt x="15513" y="1048018"/>
                      <a:pt x="19107" y="973786"/>
                      <a:pt x="23577" y="899923"/>
                    </a:cubicBezTo>
                    <a:cubicBezTo>
                      <a:pt x="28029" y="826269"/>
                      <a:pt x="35039" y="752787"/>
                      <a:pt x="44443" y="679603"/>
                    </a:cubicBezTo>
                    <a:cubicBezTo>
                      <a:pt x="63151" y="534131"/>
                      <a:pt x="91649" y="389954"/>
                      <a:pt x="129578" y="248272"/>
                    </a:cubicBezTo>
                    <a:cubicBezTo>
                      <a:pt x="140335" y="208071"/>
                      <a:pt x="151955" y="168116"/>
                      <a:pt x="164058" y="128295"/>
                    </a:cubicBezTo>
                    <a:cubicBezTo>
                      <a:pt x="176117" y="88633"/>
                      <a:pt x="187985" y="48781"/>
                      <a:pt x="200660" y="9328"/>
                    </a:cubicBezTo>
                    <a:cubicBezTo>
                      <a:pt x="202571" y="3378"/>
                      <a:pt x="193942" y="-781"/>
                      <a:pt x="191592" y="5289"/>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9" name="Google Shape;779;p31"/>
              <p:cNvSpPr/>
              <p:nvPr/>
            </p:nvSpPr>
            <p:spPr>
              <a:xfrm>
                <a:off x="7617349" y="2800996"/>
                <a:ext cx="147816" cy="411124"/>
              </a:xfrm>
              <a:custGeom>
                <a:rect b="b" l="l" r="r" t="t"/>
                <a:pathLst>
                  <a:path extrusionOk="0" h="688074" w="243319">
                    <a:moveTo>
                      <a:pt x="243523" y="680571"/>
                    </a:moveTo>
                    <a:cubicBezTo>
                      <a:pt x="224283" y="669503"/>
                      <a:pt x="205589" y="658619"/>
                      <a:pt x="187777" y="645259"/>
                    </a:cubicBezTo>
                    <a:cubicBezTo>
                      <a:pt x="169825" y="631790"/>
                      <a:pt x="153322" y="616696"/>
                      <a:pt x="138069" y="600237"/>
                    </a:cubicBezTo>
                    <a:cubicBezTo>
                      <a:pt x="107767" y="567547"/>
                      <a:pt x="83433" y="529695"/>
                      <a:pt x="64873" y="489226"/>
                    </a:cubicBezTo>
                    <a:cubicBezTo>
                      <a:pt x="22035" y="395843"/>
                      <a:pt x="13971" y="291436"/>
                      <a:pt x="24220" y="190217"/>
                    </a:cubicBezTo>
                    <a:cubicBezTo>
                      <a:pt x="27369" y="159128"/>
                      <a:pt x="32430" y="128324"/>
                      <a:pt x="38044" y="97596"/>
                    </a:cubicBezTo>
                    <a:cubicBezTo>
                      <a:pt x="40819" y="82420"/>
                      <a:pt x="43816" y="67268"/>
                      <a:pt x="46870" y="52149"/>
                    </a:cubicBezTo>
                    <a:cubicBezTo>
                      <a:pt x="49925" y="37017"/>
                      <a:pt x="54090" y="21593"/>
                      <a:pt x="54960" y="6181"/>
                    </a:cubicBezTo>
                    <a:cubicBezTo>
                      <a:pt x="55144" y="2962"/>
                      <a:pt x="50274" y="993"/>
                      <a:pt x="48655" y="4143"/>
                    </a:cubicBezTo>
                    <a:cubicBezTo>
                      <a:pt x="42286" y="16558"/>
                      <a:pt x="38475" y="30445"/>
                      <a:pt x="34672" y="43856"/>
                    </a:cubicBezTo>
                    <a:cubicBezTo>
                      <a:pt x="30785" y="57553"/>
                      <a:pt x="27154" y="71301"/>
                      <a:pt x="24010" y="85182"/>
                    </a:cubicBezTo>
                    <a:cubicBezTo>
                      <a:pt x="17755" y="112798"/>
                      <a:pt x="12872" y="140713"/>
                      <a:pt x="9265" y="168793"/>
                    </a:cubicBezTo>
                    <a:cubicBezTo>
                      <a:pt x="2007" y="225295"/>
                      <a:pt x="306" y="282464"/>
                      <a:pt x="6503" y="339157"/>
                    </a:cubicBezTo>
                    <a:cubicBezTo>
                      <a:pt x="16898" y="434204"/>
                      <a:pt x="52401" y="527371"/>
                      <a:pt x="115266" y="600231"/>
                    </a:cubicBezTo>
                    <a:cubicBezTo>
                      <a:pt x="148108" y="638299"/>
                      <a:pt x="190812" y="673713"/>
                      <a:pt x="238913" y="690331"/>
                    </a:cubicBezTo>
                    <a:cubicBezTo>
                      <a:pt x="244673" y="692318"/>
                      <a:pt x="248946" y="683689"/>
                      <a:pt x="243523" y="68057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0" name="Google Shape;780;p31"/>
              <p:cNvSpPr/>
              <p:nvPr/>
            </p:nvSpPr>
            <p:spPr>
              <a:xfrm>
                <a:off x="7738108" y="3187724"/>
                <a:ext cx="60765" cy="42678"/>
              </a:xfrm>
              <a:custGeom>
                <a:rect b="b" l="l" r="r" t="t"/>
                <a:pathLst>
                  <a:path extrusionOk="0" h="71428" w="100024">
                    <a:moveTo>
                      <a:pt x="101606" y="55076"/>
                    </a:moveTo>
                    <a:cubicBezTo>
                      <a:pt x="95656" y="72526"/>
                      <a:pt x="68973" y="79212"/>
                      <a:pt x="42011" y="70030"/>
                    </a:cubicBezTo>
                    <a:cubicBezTo>
                      <a:pt x="15043" y="60836"/>
                      <a:pt x="-2001" y="39239"/>
                      <a:pt x="3949" y="21789"/>
                    </a:cubicBezTo>
                    <a:cubicBezTo>
                      <a:pt x="9899" y="4340"/>
                      <a:pt x="36576" y="-2347"/>
                      <a:pt x="63538" y="6842"/>
                    </a:cubicBezTo>
                    <a:cubicBezTo>
                      <a:pt x="90513" y="16030"/>
                      <a:pt x="107550" y="37626"/>
                      <a:pt x="101606" y="5507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1" name="Google Shape;781;p31"/>
              <p:cNvSpPr/>
              <p:nvPr/>
            </p:nvSpPr>
            <p:spPr>
              <a:xfrm>
                <a:off x="7647169" y="2858409"/>
                <a:ext cx="267378" cy="338738"/>
              </a:xfrm>
              <a:custGeom>
                <a:rect b="b" l="l" r="r" t="t"/>
                <a:pathLst>
                  <a:path extrusionOk="0" h="566926" w="440129">
                    <a:moveTo>
                      <a:pt x="7097" y="558421"/>
                    </a:moveTo>
                    <a:cubicBezTo>
                      <a:pt x="29087" y="555417"/>
                      <a:pt x="50512" y="552382"/>
                      <a:pt x="72038" y="546718"/>
                    </a:cubicBezTo>
                    <a:cubicBezTo>
                      <a:pt x="93743" y="541015"/>
                      <a:pt x="114723" y="533249"/>
                      <a:pt x="135056" y="523750"/>
                    </a:cubicBezTo>
                    <a:cubicBezTo>
                      <a:pt x="175435" y="504884"/>
                      <a:pt x="212240" y="478988"/>
                      <a:pt x="244682" y="448496"/>
                    </a:cubicBezTo>
                    <a:cubicBezTo>
                      <a:pt x="319549" y="378138"/>
                      <a:pt x="366355" y="284469"/>
                      <a:pt x="395006" y="186850"/>
                    </a:cubicBezTo>
                    <a:cubicBezTo>
                      <a:pt x="403813" y="156865"/>
                      <a:pt x="410728" y="126430"/>
                      <a:pt x="417097" y="95848"/>
                    </a:cubicBezTo>
                    <a:cubicBezTo>
                      <a:pt x="420247" y="80742"/>
                      <a:pt x="423181" y="65584"/>
                      <a:pt x="426051" y="50427"/>
                    </a:cubicBezTo>
                    <a:cubicBezTo>
                      <a:pt x="428927" y="35257"/>
                      <a:pt x="430883" y="19401"/>
                      <a:pt x="435881" y="4789"/>
                    </a:cubicBezTo>
                    <a:cubicBezTo>
                      <a:pt x="436928" y="1741"/>
                      <a:pt x="442180" y="1760"/>
                      <a:pt x="442491" y="5284"/>
                    </a:cubicBezTo>
                    <a:cubicBezTo>
                      <a:pt x="443704" y="19185"/>
                      <a:pt x="442009" y="33485"/>
                      <a:pt x="440478" y="47334"/>
                    </a:cubicBezTo>
                    <a:cubicBezTo>
                      <a:pt x="438916" y="61495"/>
                      <a:pt x="437100" y="75592"/>
                      <a:pt x="434776" y="89638"/>
                    </a:cubicBezTo>
                    <a:cubicBezTo>
                      <a:pt x="430166" y="117572"/>
                      <a:pt x="424178" y="145264"/>
                      <a:pt x="416932" y="172639"/>
                    </a:cubicBezTo>
                    <a:cubicBezTo>
                      <a:pt x="402365" y="227719"/>
                      <a:pt x="382401" y="281306"/>
                      <a:pt x="355293" y="331491"/>
                    </a:cubicBezTo>
                    <a:cubicBezTo>
                      <a:pt x="309859" y="415609"/>
                      <a:pt x="241863" y="488533"/>
                      <a:pt x="156176" y="532335"/>
                    </a:cubicBezTo>
                    <a:cubicBezTo>
                      <a:pt x="111408" y="555220"/>
                      <a:pt x="58506" y="571934"/>
                      <a:pt x="7693" y="569203"/>
                    </a:cubicBezTo>
                    <a:cubicBezTo>
                      <a:pt x="1604" y="568873"/>
                      <a:pt x="899" y="559272"/>
                      <a:pt x="7097" y="5584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2" name="Google Shape;782;p31"/>
              <p:cNvSpPr/>
              <p:nvPr/>
            </p:nvSpPr>
            <p:spPr>
              <a:xfrm>
                <a:off x="7612828" y="3171272"/>
                <a:ext cx="62615" cy="39981"/>
              </a:xfrm>
              <a:custGeom>
                <a:rect b="b" l="l" r="r" t="t"/>
                <a:pathLst>
                  <a:path extrusionOk="0" h="66914" w="103070">
                    <a:moveTo>
                      <a:pt x="2699" y="33181"/>
                    </a:moveTo>
                    <a:cubicBezTo>
                      <a:pt x="1632" y="51583"/>
                      <a:pt x="23832" y="67833"/>
                      <a:pt x="52274" y="69484"/>
                    </a:cubicBezTo>
                    <a:cubicBezTo>
                      <a:pt x="80709" y="71135"/>
                      <a:pt x="104636" y="57546"/>
                      <a:pt x="105696" y="39150"/>
                    </a:cubicBezTo>
                    <a:cubicBezTo>
                      <a:pt x="106763" y="20741"/>
                      <a:pt x="84576" y="4491"/>
                      <a:pt x="56134" y="2840"/>
                    </a:cubicBezTo>
                    <a:cubicBezTo>
                      <a:pt x="27693" y="1189"/>
                      <a:pt x="3766" y="14778"/>
                      <a:pt x="2699" y="3318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3" name="Google Shape;783;p31"/>
              <p:cNvSpPr/>
              <p:nvPr/>
            </p:nvSpPr>
            <p:spPr>
              <a:xfrm>
                <a:off x="7862176" y="2220938"/>
                <a:ext cx="32090" cy="231737"/>
              </a:xfrm>
              <a:custGeom>
                <a:rect b="b" l="l" r="r" t="t"/>
                <a:pathLst>
                  <a:path extrusionOk="0" h="387845" w="52823">
                    <a:moveTo>
                      <a:pt x="51242" y="20236"/>
                    </a:moveTo>
                    <a:cubicBezTo>
                      <a:pt x="58081" y="104526"/>
                      <a:pt x="58938" y="223868"/>
                      <a:pt x="39729" y="380656"/>
                    </a:cubicBezTo>
                    <a:cubicBezTo>
                      <a:pt x="39329" y="383678"/>
                      <a:pt x="38993" y="386752"/>
                      <a:pt x="38593" y="389838"/>
                    </a:cubicBezTo>
                    <a:lnTo>
                      <a:pt x="2855" y="385387"/>
                    </a:lnTo>
                    <a:cubicBezTo>
                      <a:pt x="3312" y="381856"/>
                      <a:pt x="3712" y="378319"/>
                      <a:pt x="4112" y="374903"/>
                    </a:cubicBezTo>
                    <a:cubicBezTo>
                      <a:pt x="24400" y="208253"/>
                      <a:pt x="21321" y="84524"/>
                      <a:pt x="13059" y="1992"/>
                    </a:cubicBezTo>
                    <a:lnTo>
                      <a:pt x="51242" y="20236"/>
                    </a:lnTo>
                    <a:close/>
                  </a:path>
                </a:pathLst>
              </a:custGeom>
              <a:solidFill>
                <a:srgbClr val="1D336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4" name="Google Shape;784;p31"/>
              <p:cNvSpPr/>
              <p:nvPr/>
            </p:nvSpPr>
            <p:spPr>
              <a:xfrm>
                <a:off x="7621109" y="2439438"/>
                <a:ext cx="325115" cy="470521"/>
              </a:xfrm>
              <a:custGeom>
                <a:rect b="b" l="l" r="r" t="t"/>
                <a:pathLst>
                  <a:path extrusionOk="0" h="787483" w="535169">
                    <a:moveTo>
                      <a:pt x="490540" y="789757"/>
                    </a:moveTo>
                    <a:lnTo>
                      <a:pt x="455291" y="782290"/>
                    </a:lnTo>
                    <a:cubicBezTo>
                      <a:pt x="566848" y="255189"/>
                      <a:pt x="445721" y="78957"/>
                      <a:pt x="414524" y="43867"/>
                    </a:cubicBezTo>
                    <a:cubicBezTo>
                      <a:pt x="142090" y="160593"/>
                      <a:pt x="39232" y="701086"/>
                      <a:pt x="38210" y="706604"/>
                    </a:cubicBezTo>
                    <a:lnTo>
                      <a:pt x="2777" y="700064"/>
                    </a:lnTo>
                    <a:cubicBezTo>
                      <a:pt x="7139" y="676429"/>
                      <a:pt x="113051" y="120073"/>
                      <a:pt x="412346" y="5881"/>
                    </a:cubicBezTo>
                    <a:lnTo>
                      <a:pt x="421788" y="2274"/>
                    </a:lnTo>
                    <a:lnTo>
                      <a:pt x="429789" y="8466"/>
                    </a:lnTo>
                    <a:cubicBezTo>
                      <a:pt x="437721" y="14600"/>
                      <a:pt x="622582" y="165869"/>
                      <a:pt x="490540" y="789757"/>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5" name="Google Shape;785;p31"/>
              <p:cNvSpPr/>
              <p:nvPr/>
            </p:nvSpPr>
            <p:spPr>
              <a:xfrm>
                <a:off x="6927091" y="2220839"/>
                <a:ext cx="58338" cy="570185"/>
              </a:xfrm>
              <a:custGeom>
                <a:rect b="b" l="l" r="r" t="t"/>
                <a:pathLst>
                  <a:path extrusionOk="0" h="954285" w="96030">
                    <a:moveTo>
                      <a:pt x="83534" y="902507"/>
                    </a:moveTo>
                    <a:cubicBezTo>
                      <a:pt x="87808" y="930771"/>
                      <a:pt x="90773" y="947078"/>
                      <a:pt x="90944" y="948100"/>
                    </a:cubicBezTo>
                    <a:lnTo>
                      <a:pt x="46259" y="956419"/>
                    </a:lnTo>
                    <a:cubicBezTo>
                      <a:pt x="45516" y="952545"/>
                      <a:pt x="42615" y="936645"/>
                      <a:pt x="38627" y="911061"/>
                    </a:cubicBezTo>
                    <a:cubicBezTo>
                      <a:pt x="35833" y="893388"/>
                      <a:pt x="32582" y="871100"/>
                      <a:pt x="29108" y="844887"/>
                    </a:cubicBezTo>
                    <a:cubicBezTo>
                      <a:pt x="5855" y="668725"/>
                      <a:pt x="-24867" y="317018"/>
                      <a:pt x="46145" y="20713"/>
                    </a:cubicBezTo>
                    <a:cubicBezTo>
                      <a:pt x="63639" y="14325"/>
                      <a:pt x="81026" y="8115"/>
                      <a:pt x="98127" y="2134"/>
                    </a:cubicBezTo>
                    <a:cubicBezTo>
                      <a:pt x="21469" y="290570"/>
                      <a:pt x="50819" y="650431"/>
                      <a:pt x="73787" y="831889"/>
                    </a:cubicBezTo>
                    <a:cubicBezTo>
                      <a:pt x="77324" y="860051"/>
                      <a:pt x="80683" y="883870"/>
                      <a:pt x="83534" y="902507"/>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6" name="Google Shape;786;p31"/>
              <p:cNvSpPr/>
              <p:nvPr/>
            </p:nvSpPr>
            <p:spPr>
              <a:xfrm>
                <a:off x="6901031" y="2717170"/>
                <a:ext cx="159785" cy="186664"/>
              </a:xfrm>
              <a:custGeom>
                <a:rect b="b" l="l" r="r" t="t"/>
                <a:pathLst>
                  <a:path extrusionOk="0" h="312408" w="263020">
                    <a:moveTo>
                      <a:pt x="261356" y="132740"/>
                    </a:moveTo>
                    <a:cubicBezTo>
                      <a:pt x="278577" y="217812"/>
                      <a:pt x="235346" y="298342"/>
                      <a:pt x="164798" y="312617"/>
                    </a:cubicBezTo>
                    <a:cubicBezTo>
                      <a:pt x="94255" y="326892"/>
                      <a:pt x="23110" y="269507"/>
                      <a:pt x="5895" y="184448"/>
                    </a:cubicBezTo>
                    <a:cubicBezTo>
                      <a:pt x="-11320" y="99378"/>
                      <a:pt x="31911" y="18847"/>
                      <a:pt x="102453" y="4565"/>
                    </a:cubicBezTo>
                    <a:cubicBezTo>
                      <a:pt x="172995" y="-9709"/>
                      <a:pt x="244141" y="47676"/>
                      <a:pt x="261356" y="13274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7" name="Google Shape;787;p31"/>
              <p:cNvSpPr/>
              <p:nvPr/>
            </p:nvSpPr>
            <p:spPr>
              <a:xfrm>
                <a:off x="6928171" y="2758835"/>
                <a:ext cx="88685" cy="103603"/>
              </a:xfrm>
              <a:custGeom>
                <a:rect b="b" l="l" r="r" t="t"/>
                <a:pathLst>
                  <a:path extrusionOk="0" h="173394" w="145983">
                    <a:moveTo>
                      <a:pt x="145994" y="74737"/>
                    </a:moveTo>
                    <a:cubicBezTo>
                      <a:pt x="155551" y="121950"/>
                      <a:pt x="131554" y="166647"/>
                      <a:pt x="92407" y="174572"/>
                    </a:cubicBezTo>
                    <a:cubicBezTo>
                      <a:pt x="53253" y="182497"/>
                      <a:pt x="13762" y="150645"/>
                      <a:pt x="4205" y="103433"/>
                    </a:cubicBezTo>
                    <a:cubicBezTo>
                      <a:pt x="-5346" y="56214"/>
                      <a:pt x="18645" y="11516"/>
                      <a:pt x="57799" y="3598"/>
                    </a:cubicBezTo>
                    <a:cubicBezTo>
                      <a:pt x="96953" y="-4333"/>
                      <a:pt x="136437" y="27525"/>
                      <a:pt x="145994" y="7473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8" name="Google Shape;788;p31"/>
              <p:cNvSpPr/>
              <p:nvPr/>
            </p:nvSpPr>
            <p:spPr>
              <a:xfrm>
                <a:off x="7352742" y="3146520"/>
                <a:ext cx="55106" cy="100651"/>
              </a:xfrm>
              <a:custGeom>
                <a:rect b="b" l="l" r="r" t="t"/>
                <a:pathLst>
                  <a:path extrusionOk="0" h="168453" w="90709">
                    <a:moveTo>
                      <a:pt x="93155" y="86936"/>
                    </a:moveTo>
                    <a:cubicBezTo>
                      <a:pt x="93155" y="133456"/>
                      <a:pt x="72847" y="171162"/>
                      <a:pt x="47796" y="171162"/>
                    </a:cubicBezTo>
                    <a:cubicBezTo>
                      <a:pt x="22746" y="171162"/>
                      <a:pt x="2445" y="133456"/>
                      <a:pt x="2445" y="86936"/>
                    </a:cubicBezTo>
                    <a:cubicBezTo>
                      <a:pt x="2445" y="40415"/>
                      <a:pt x="22746" y="2709"/>
                      <a:pt x="47796" y="2709"/>
                    </a:cubicBezTo>
                    <a:cubicBezTo>
                      <a:pt x="72847" y="2709"/>
                      <a:pt x="93155" y="40415"/>
                      <a:pt x="93155" y="8693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89" name="Google Shape;789;p31"/>
            <p:cNvSpPr/>
            <p:nvPr/>
          </p:nvSpPr>
          <p:spPr>
            <a:xfrm>
              <a:off x="6518651" y="4409080"/>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0" name="Google Shape;790;p31"/>
            <p:cNvSpPr/>
            <p:nvPr/>
          </p:nvSpPr>
          <p:spPr>
            <a:xfrm>
              <a:off x="8235850" y="1278599"/>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1" name="Google Shape;791;p31"/>
            <p:cNvSpPr/>
            <p:nvPr/>
          </p:nvSpPr>
          <p:spPr>
            <a:xfrm>
              <a:off x="7474436" y="515724"/>
              <a:ext cx="190055" cy="19005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2" name="Google Shape;792;p31"/>
            <p:cNvSpPr/>
            <p:nvPr/>
          </p:nvSpPr>
          <p:spPr>
            <a:xfrm>
              <a:off x="4351875" y="2539174"/>
              <a:ext cx="280218" cy="28021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32"/>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8" name="Google Shape;798;p32"/>
          <p:cNvSpPr txBox="1"/>
          <p:nvPr>
            <p:ph type="title"/>
          </p:nvPr>
        </p:nvSpPr>
        <p:spPr>
          <a:xfrm>
            <a:off x="720000" y="445025"/>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Overview</a:t>
            </a:r>
            <a:endParaRPr/>
          </a:p>
        </p:txBody>
      </p:sp>
      <p:sp>
        <p:nvSpPr>
          <p:cNvPr id="799" name="Google Shape;799;p32"/>
          <p:cNvSpPr txBox="1"/>
          <p:nvPr>
            <p:ph idx="2" type="subTitle"/>
          </p:nvPr>
        </p:nvSpPr>
        <p:spPr>
          <a:xfrm>
            <a:off x="720000" y="1007400"/>
            <a:ext cx="7587900" cy="40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Dataset Description: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1995 double-blind clinical trial: 2467 patients, various HIV clinical trial units across the United States and Puerto Rico.</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Tracks 23 </a:t>
            </a:r>
            <a:r>
              <a:rPr lang="en" sz="1400">
                <a:solidFill>
                  <a:schemeClr val="dk1"/>
                </a:solidFill>
              </a:rPr>
              <a:t>total wellness and white blood cell metrics during the patients' stay, culminating in whether the patient passed away during the trials or not.</a:t>
            </a:r>
            <a:endParaRPr sz="14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300">
                <a:solidFill>
                  <a:schemeClr val="dk1"/>
                </a:solidFill>
              </a:rPr>
              <a:t>Critical Variables:</a:t>
            </a:r>
            <a:endParaRPr sz="1300">
              <a:solidFill>
                <a:schemeClr val="dk1"/>
              </a:solidFill>
            </a:endParaRPr>
          </a:p>
          <a:p>
            <a:pPr indent="-317500" lvl="0" marL="457200" rtl="0" algn="just">
              <a:spcBef>
                <a:spcPts val="0"/>
              </a:spcBef>
              <a:spcAft>
                <a:spcPts val="0"/>
              </a:spcAft>
              <a:buSzPts val="1400"/>
              <a:buChar char="●"/>
            </a:pPr>
            <a:r>
              <a:rPr lang="en" sz="1400">
                <a:solidFill>
                  <a:srgbClr val="000000"/>
                </a:solidFill>
              </a:rPr>
              <a:t>CD4</a:t>
            </a:r>
            <a:r>
              <a:rPr lang="en" sz="1400">
                <a:solidFill>
                  <a:srgbClr val="000000"/>
                </a:solidFill>
              </a:rPr>
              <a:t> → baseline CD4 (cd40), ending CD4 (cd420), change in CD4 levels (cd4_change).</a:t>
            </a:r>
            <a:endParaRPr sz="1400">
              <a:solidFill>
                <a:srgbClr val="000000"/>
              </a:solidFill>
            </a:endParaRPr>
          </a:p>
          <a:p>
            <a:pPr indent="-317500" lvl="1" marL="914400" rtl="0" algn="just">
              <a:spcBef>
                <a:spcPts val="0"/>
              </a:spcBef>
              <a:spcAft>
                <a:spcPts val="0"/>
              </a:spcAft>
              <a:buClr>
                <a:srgbClr val="000000"/>
              </a:buClr>
              <a:buSzPts val="1400"/>
              <a:buChar char="○"/>
            </a:pPr>
            <a:r>
              <a:rPr lang="en" sz="1400">
                <a:solidFill>
                  <a:srgbClr val="000000"/>
                </a:solidFill>
              </a:rPr>
              <a:t>(</a:t>
            </a:r>
            <a:r>
              <a:rPr lang="en" sz="1400"/>
              <a:t>positive delta = lost cd4)</a:t>
            </a:r>
            <a:endParaRPr sz="1400">
              <a:solidFill>
                <a:srgbClr val="000000"/>
              </a:solidFill>
            </a:endParaRPr>
          </a:p>
          <a:p>
            <a:pPr indent="-317500" lvl="0" marL="457200" rtl="0" algn="just">
              <a:spcBef>
                <a:spcPts val="0"/>
              </a:spcBef>
              <a:spcAft>
                <a:spcPts val="0"/>
              </a:spcAft>
              <a:buSzPts val="1400"/>
              <a:buChar char="●"/>
            </a:pPr>
            <a:r>
              <a:rPr lang="en" sz="1400">
                <a:solidFill>
                  <a:srgbClr val="000000"/>
                </a:solidFill>
              </a:rPr>
              <a:t>CD8 → baseline CD8 (cd80), ending CD4 (cd820), change in CD4 levels (cd8_change).</a:t>
            </a:r>
            <a:endParaRPr sz="1400">
              <a:solidFill>
                <a:srgbClr val="000000"/>
              </a:solidFill>
            </a:endParaRPr>
          </a:p>
          <a:p>
            <a:pPr indent="-317500" lvl="0" marL="457200" rtl="0" algn="l">
              <a:spcBef>
                <a:spcPts val="0"/>
              </a:spcBef>
              <a:spcAft>
                <a:spcPts val="0"/>
              </a:spcAft>
              <a:buSzPts val="1400"/>
              <a:buChar char="●"/>
            </a:pPr>
            <a:r>
              <a:rPr lang="en" sz="1400">
                <a:solidFill>
                  <a:schemeClr val="dk1"/>
                </a:solidFill>
              </a:rPr>
              <a:t>trt → treatment group: </a:t>
            </a:r>
            <a:r>
              <a:rPr lang="en" sz="1400">
                <a:solidFill>
                  <a:srgbClr val="000000"/>
                </a:solidFill>
              </a:rPr>
              <a:t>0 = </a:t>
            </a:r>
            <a:r>
              <a:rPr lang="en" sz="1400">
                <a:solidFill>
                  <a:srgbClr val="000000"/>
                </a:solidFill>
              </a:rPr>
              <a:t>Zidovudine (ZDV</a:t>
            </a:r>
            <a:r>
              <a:rPr lang="en" sz="1400">
                <a:solidFill>
                  <a:srgbClr val="000000"/>
                </a:solidFill>
              </a:rPr>
              <a:t>) only; 1 = ZDV + Didanosine (ddl); 2 = ZDV + </a:t>
            </a:r>
            <a:r>
              <a:rPr lang="en" sz="1400">
                <a:solidFill>
                  <a:srgbClr val="000000"/>
                </a:solidFill>
              </a:rPr>
              <a:t>Zalcitabine</a:t>
            </a:r>
            <a:r>
              <a:rPr lang="en" sz="1400">
                <a:solidFill>
                  <a:srgbClr val="000000"/>
                </a:solidFill>
              </a:rPr>
              <a:t> (Zal); 3 = ddl only</a:t>
            </a:r>
            <a:r>
              <a:rPr lang="en" sz="1400">
                <a:solidFill>
                  <a:schemeClr val="dk1"/>
                </a:solidFill>
              </a:rPr>
              <a:t> (Categorical)</a:t>
            </a:r>
            <a:endParaRPr sz="1400">
              <a:solidFill>
                <a:schemeClr val="dk1"/>
              </a:solidFill>
            </a:endParaRPr>
          </a:p>
          <a:p>
            <a:pPr indent="-317500" lvl="1" marL="914400" rtl="0" algn="l">
              <a:spcBef>
                <a:spcPts val="0"/>
              </a:spcBef>
              <a:spcAft>
                <a:spcPts val="0"/>
              </a:spcAft>
              <a:buClr>
                <a:schemeClr val="dk1"/>
              </a:buClr>
              <a:buSzPts val="1400"/>
              <a:buChar char="○"/>
            </a:pPr>
            <a:r>
              <a:rPr lang="en" sz="1400"/>
              <a:t>ZDV was the most prevalent antiretroviral medication at this time </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cid → patient fate: 1 = </a:t>
            </a:r>
            <a:r>
              <a:rPr lang="en" sz="1400">
                <a:solidFill>
                  <a:schemeClr val="dk1"/>
                </a:solidFill>
              </a:rPr>
              <a:t>Death</a:t>
            </a:r>
            <a:r>
              <a:rPr lang="en" sz="1400">
                <a:solidFill>
                  <a:schemeClr val="dk1"/>
                </a:solidFill>
              </a:rPr>
              <a:t>/AIDS/other end point;</a:t>
            </a:r>
            <a:r>
              <a:rPr lang="en" sz="1400">
                <a:solidFill>
                  <a:schemeClr val="dk1"/>
                </a:solidFill>
              </a:rPr>
              <a:t> 0 = No Death (Categorical)</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Baseline conditions → e.g. age, weight kilograms (wtkg), homosexual activity (homo)</a:t>
            </a:r>
            <a:endParaRPr sz="1400">
              <a:solidFill>
                <a:schemeClr val="dk1"/>
              </a:solidFill>
            </a:endParaRPr>
          </a:p>
          <a:p>
            <a:pPr indent="-317500" lvl="1" marL="914400" rtl="0" algn="l">
              <a:spcBef>
                <a:spcPts val="0"/>
              </a:spcBef>
              <a:spcAft>
                <a:spcPts val="0"/>
              </a:spcAft>
              <a:buClr>
                <a:schemeClr val="dk1"/>
              </a:buClr>
              <a:buSzPts val="1400"/>
              <a:buChar char="○"/>
            </a:pPr>
            <a:r>
              <a:rPr lang="en" sz="1400"/>
              <a:t>Prior treatment → e.g. had prior ZDV treatment (zprior)</a:t>
            </a:r>
            <a:endParaRPr sz="14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457200" rtl="0" algn="l">
              <a:spcBef>
                <a:spcPts val="0"/>
              </a:spcBef>
              <a:spcAft>
                <a:spcPts val="0"/>
              </a:spcAft>
              <a:buNone/>
            </a:pPr>
            <a:r>
              <a:t/>
            </a:r>
            <a:endParaRPr sz="1500">
              <a:solidFill>
                <a:schemeClr val="dk1"/>
              </a:solidFill>
            </a:endParaRPr>
          </a:p>
        </p:txBody>
      </p:sp>
      <p:sp>
        <p:nvSpPr>
          <p:cNvPr id="800" name="Google Shape;800;p32"/>
          <p:cNvSpPr/>
          <p:nvPr/>
        </p:nvSpPr>
        <p:spPr>
          <a:xfrm rot="10800000">
            <a:off x="-983596" y="4197638"/>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01" name="Google Shape;801;p32"/>
          <p:cNvGrpSpPr/>
          <p:nvPr/>
        </p:nvGrpSpPr>
        <p:grpSpPr>
          <a:xfrm>
            <a:off x="8058930" y="125099"/>
            <a:ext cx="945222" cy="319917"/>
            <a:chOff x="1608712" y="575096"/>
            <a:chExt cx="670466" cy="226924"/>
          </a:xfrm>
        </p:grpSpPr>
        <p:sp>
          <p:nvSpPr>
            <p:cNvPr id="802" name="Google Shape;802;p32"/>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3" name="Google Shape;803;p32"/>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4" name="Google Shape;804;p32"/>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5" name="Google Shape;805;p32"/>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6" name="Google Shape;806;p32"/>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7" name="Google Shape;807;p32"/>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8" name="Google Shape;808;p32"/>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9" name="Google Shape;809;p32"/>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10" name="Google Shape;810;p32"/>
          <p:cNvSpPr/>
          <p:nvPr/>
        </p:nvSpPr>
        <p:spPr>
          <a:xfrm rot="10800000">
            <a:off x="442638" y="34112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1" name="Google Shape;811;p32"/>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2" name="Google Shape;812;p32"/>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3"/>
          <p:cNvSpPr/>
          <p:nvPr/>
        </p:nvSpPr>
        <p:spPr>
          <a:xfrm>
            <a:off x="8430775" y="-653000"/>
            <a:ext cx="2031593" cy="2028705"/>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8" name="Google Shape;818;p33"/>
          <p:cNvSpPr txBox="1"/>
          <p:nvPr>
            <p:ph type="title"/>
          </p:nvPr>
        </p:nvSpPr>
        <p:spPr>
          <a:xfrm flipH="1">
            <a:off x="713150" y="2122700"/>
            <a:ext cx="3808200" cy="17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1</a:t>
            </a:r>
            <a:endParaRPr/>
          </a:p>
        </p:txBody>
      </p:sp>
      <p:sp>
        <p:nvSpPr>
          <p:cNvPr id="819" name="Google Shape;819;p33"/>
          <p:cNvSpPr txBox="1"/>
          <p:nvPr>
            <p:ph idx="2" type="title"/>
          </p:nvPr>
        </p:nvSpPr>
        <p:spPr>
          <a:xfrm>
            <a:off x="713225" y="1257200"/>
            <a:ext cx="3808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a:t>
            </a:r>
            <a:r>
              <a:rPr lang="en"/>
              <a:t>3</a:t>
            </a:r>
            <a:endParaRPr/>
          </a:p>
        </p:txBody>
      </p:sp>
      <p:grpSp>
        <p:nvGrpSpPr>
          <p:cNvPr id="820" name="Google Shape;820;p33"/>
          <p:cNvGrpSpPr/>
          <p:nvPr/>
        </p:nvGrpSpPr>
        <p:grpSpPr>
          <a:xfrm>
            <a:off x="713373" y="154126"/>
            <a:ext cx="727117" cy="770735"/>
            <a:chOff x="5137170" y="1563182"/>
            <a:chExt cx="584358" cy="619462"/>
          </a:xfrm>
        </p:grpSpPr>
        <p:sp>
          <p:nvSpPr>
            <p:cNvPr id="821" name="Google Shape;821;p33"/>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2" name="Google Shape;822;p33"/>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3" name="Google Shape;823;p33"/>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4" name="Google Shape;824;p33"/>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5" name="Google Shape;825;p33"/>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6" name="Google Shape;826;p33"/>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7" name="Google Shape;827;p33"/>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8" name="Google Shape;828;p33"/>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9" name="Google Shape;829;p33"/>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0" name="Google Shape;830;p33"/>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1" name="Google Shape;831;p33"/>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2" name="Google Shape;832;p33"/>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3" name="Google Shape;833;p33"/>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4" name="Google Shape;834;p33"/>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5" name="Google Shape;835;p33"/>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6" name="Google Shape;836;p33"/>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37" name="Google Shape;837;p33"/>
          <p:cNvSpPr/>
          <p:nvPr/>
        </p:nvSpPr>
        <p:spPr>
          <a:xfrm>
            <a:off x="713225" y="4065354"/>
            <a:ext cx="4955000" cy="494819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8" name="Google Shape;838;p33"/>
          <p:cNvSpPr txBox="1"/>
          <p:nvPr/>
        </p:nvSpPr>
        <p:spPr>
          <a:xfrm>
            <a:off x="713375" y="2968300"/>
            <a:ext cx="7717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Open Sans"/>
                <a:ea typeface="Open Sans"/>
                <a:cs typeface="Open Sans"/>
                <a:sym typeface="Open Sans"/>
              </a:rPr>
              <a:t>What factors are the best predictors of "failure" (death, AIDS, or critical CD4 threshold) for patients in this trial?</a:t>
            </a:r>
            <a:endParaRPr b="1" sz="200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34"/>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4" name="Google Shape;844;p34"/>
          <p:cNvSpPr txBox="1"/>
          <p:nvPr>
            <p:ph type="title"/>
          </p:nvPr>
        </p:nvSpPr>
        <p:spPr>
          <a:xfrm>
            <a:off x="720000" y="445025"/>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a:t>
            </a:r>
            <a:endParaRPr/>
          </a:p>
        </p:txBody>
      </p:sp>
      <p:sp>
        <p:nvSpPr>
          <p:cNvPr id="845" name="Google Shape;845;p34"/>
          <p:cNvSpPr txBox="1"/>
          <p:nvPr>
            <p:ph idx="2" type="subTitle"/>
          </p:nvPr>
        </p:nvSpPr>
        <p:spPr>
          <a:xfrm>
            <a:off x="720000" y="1276975"/>
            <a:ext cx="7587900" cy="3377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1900">
                <a:solidFill>
                  <a:schemeClr val="dk1"/>
                </a:solidFill>
              </a:rPr>
              <a:t>Exploratory Data Analysis to Visualize Predictors </a:t>
            </a:r>
            <a:endParaRPr sz="1900">
              <a:solidFill>
                <a:schemeClr val="dk1"/>
              </a:solidFill>
            </a:endParaRPr>
          </a:p>
          <a:p>
            <a:pPr indent="-349250" lvl="1" marL="914400" rtl="0" algn="l">
              <a:spcBef>
                <a:spcPts val="0"/>
              </a:spcBef>
              <a:spcAft>
                <a:spcPts val="0"/>
              </a:spcAft>
              <a:buClr>
                <a:schemeClr val="dk1"/>
              </a:buClr>
              <a:buSzPts val="1900"/>
              <a:buChar char="○"/>
            </a:pPr>
            <a:r>
              <a:rPr lang="en" sz="1900"/>
              <a:t>Histograms for CD4 and CD8 levels </a:t>
            </a:r>
            <a:endParaRPr sz="1900"/>
          </a:p>
          <a:p>
            <a:pPr indent="-349250" lvl="1" marL="914400" rtl="0" algn="l">
              <a:spcBef>
                <a:spcPts val="0"/>
              </a:spcBef>
              <a:spcAft>
                <a:spcPts val="0"/>
              </a:spcAft>
              <a:buClr>
                <a:schemeClr val="dk1"/>
              </a:buClr>
              <a:buSzPts val="1900"/>
              <a:buChar char="○"/>
            </a:pPr>
            <a:r>
              <a:rPr lang="en" sz="1900"/>
              <a:t>Boxplots for Death Status based on Patient’s CD4 &amp; CD8 levels  </a:t>
            </a:r>
            <a:endParaRPr sz="1900"/>
          </a:p>
          <a:p>
            <a:pPr indent="-349250" lvl="0" marL="457200" rtl="0" algn="l">
              <a:spcBef>
                <a:spcPts val="0"/>
              </a:spcBef>
              <a:spcAft>
                <a:spcPts val="0"/>
              </a:spcAft>
              <a:buSzPts val="1900"/>
              <a:buChar char="●"/>
            </a:pPr>
            <a:r>
              <a:rPr lang="en" sz="1900"/>
              <a:t>Random Forest Model with Confusion Matrix </a:t>
            </a:r>
            <a:endParaRPr sz="1900"/>
          </a:p>
          <a:p>
            <a:pPr indent="-349250" lvl="0" marL="457200" rtl="0" algn="l">
              <a:spcBef>
                <a:spcPts val="0"/>
              </a:spcBef>
              <a:spcAft>
                <a:spcPts val="0"/>
              </a:spcAft>
              <a:buClr>
                <a:schemeClr val="dk1"/>
              </a:buClr>
              <a:buSzPts val="1900"/>
              <a:buChar char="●"/>
            </a:pPr>
            <a:r>
              <a:rPr lang="en" sz="1900">
                <a:solidFill>
                  <a:schemeClr val="dk1"/>
                </a:solidFill>
              </a:rPr>
              <a:t>General Logistic Model </a:t>
            </a:r>
            <a:r>
              <a:rPr lang="en" sz="1900">
                <a:solidFill>
                  <a:schemeClr val="dk1"/>
                </a:solidFill>
              </a:rPr>
              <a:t>with AUC Value </a:t>
            </a:r>
            <a:endParaRPr sz="1900">
              <a:solidFill>
                <a:schemeClr val="dk1"/>
              </a:solidFill>
            </a:endParaRPr>
          </a:p>
          <a:p>
            <a:pPr indent="-349250" lvl="1" marL="914400" rtl="0" algn="l">
              <a:spcBef>
                <a:spcPts val="0"/>
              </a:spcBef>
              <a:spcAft>
                <a:spcPts val="0"/>
              </a:spcAft>
              <a:buClr>
                <a:schemeClr val="dk1"/>
              </a:buClr>
              <a:buSzPts val="1900"/>
              <a:buChar char="○"/>
            </a:pPr>
            <a:r>
              <a:rPr lang="en" sz="1900"/>
              <a:t>Determines significant predictors for the death status of patients</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LASSO Logistic Regression with ROC/AUC</a:t>
            </a:r>
            <a:endParaRPr sz="1900">
              <a:solidFill>
                <a:schemeClr val="dk1"/>
              </a:solidFill>
            </a:endParaRPr>
          </a:p>
          <a:p>
            <a:pPr indent="-349250" lvl="1" marL="914400" rtl="0" algn="l">
              <a:spcBef>
                <a:spcPts val="0"/>
              </a:spcBef>
              <a:spcAft>
                <a:spcPts val="0"/>
              </a:spcAft>
              <a:buClr>
                <a:schemeClr val="dk1"/>
              </a:buClr>
              <a:buSzPts val="1900"/>
              <a:buChar char="○"/>
            </a:pPr>
            <a:r>
              <a:rPr lang="en" sz="1900"/>
              <a:t>Helpful for determining a smaller subset of predictors that are considered important</a:t>
            </a:r>
            <a:endParaRPr sz="1900">
              <a:solidFill>
                <a:schemeClr val="dk1"/>
              </a:solidFill>
            </a:endParaRPr>
          </a:p>
        </p:txBody>
      </p:sp>
      <p:sp>
        <p:nvSpPr>
          <p:cNvPr id="846" name="Google Shape;846;p34"/>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47" name="Google Shape;847;p34"/>
          <p:cNvGrpSpPr/>
          <p:nvPr/>
        </p:nvGrpSpPr>
        <p:grpSpPr>
          <a:xfrm>
            <a:off x="8058930" y="125099"/>
            <a:ext cx="945222" cy="319917"/>
            <a:chOff x="1608712" y="575096"/>
            <a:chExt cx="670466" cy="226924"/>
          </a:xfrm>
        </p:grpSpPr>
        <p:sp>
          <p:nvSpPr>
            <p:cNvPr id="848" name="Google Shape;848;p34"/>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9" name="Google Shape;849;p34"/>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0" name="Google Shape;850;p34"/>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1" name="Google Shape;851;p34"/>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2" name="Google Shape;852;p34"/>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3" name="Google Shape;853;p34"/>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4" name="Google Shape;854;p34"/>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5" name="Google Shape;855;p34"/>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56" name="Google Shape;856;p34"/>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7" name="Google Shape;857;p34"/>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8" name="Google Shape;858;p34"/>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35"/>
          <p:cNvSpPr/>
          <p:nvPr/>
        </p:nvSpPr>
        <p:spPr>
          <a:xfrm rot="10800000">
            <a:off x="4561098" y="-476640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4" name="Google Shape;864;p35"/>
          <p:cNvSpPr txBox="1"/>
          <p:nvPr>
            <p:ph type="title"/>
          </p:nvPr>
        </p:nvSpPr>
        <p:spPr>
          <a:xfrm>
            <a:off x="720000" y="0"/>
            <a:ext cx="77040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a:t>
            </a:r>
            <a:endParaRPr/>
          </a:p>
        </p:txBody>
      </p:sp>
      <p:sp>
        <p:nvSpPr>
          <p:cNvPr id="865" name="Google Shape;865;p35"/>
          <p:cNvSpPr/>
          <p:nvPr/>
        </p:nvSpPr>
        <p:spPr>
          <a:xfrm rot="10800000">
            <a:off x="-786596" y="4094363"/>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866" name="Google Shape;866;p35"/>
          <p:cNvGrpSpPr/>
          <p:nvPr/>
        </p:nvGrpSpPr>
        <p:grpSpPr>
          <a:xfrm>
            <a:off x="8058930" y="125099"/>
            <a:ext cx="945222" cy="319917"/>
            <a:chOff x="1608712" y="575096"/>
            <a:chExt cx="670466" cy="226924"/>
          </a:xfrm>
        </p:grpSpPr>
        <p:sp>
          <p:nvSpPr>
            <p:cNvPr id="867" name="Google Shape;867;p35"/>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8" name="Google Shape;868;p35"/>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9" name="Google Shape;869;p35"/>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0" name="Google Shape;870;p35"/>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1" name="Google Shape;871;p35"/>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2" name="Google Shape;872;p35"/>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3" name="Google Shape;873;p35"/>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4" name="Google Shape;874;p35"/>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75" name="Google Shape;875;p35"/>
          <p:cNvSpPr/>
          <p:nvPr/>
        </p:nvSpPr>
        <p:spPr>
          <a:xfrm rot="10800000">
            <a:off x="1296438" y="4631765"/>
            <a:ext cx="195893" cy="195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6" name="Google Shape;876;p35"/>
          <p:cNvSpPr/>
          <p:nvPr/>
        </p:nvSpPr>
        <p:spPr>
          <a:xfrm rot="10800000">
            <a:off x="368689" y="4071725"/>
            <a:ext cx="343786" cy="343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7" name="Google Shape;877;p35"/>
          <p:cNvSpPr/>
          <p:nvPr/>
        </p:nvSpPr>
        <p:spPr>
          <a:xfrm rot="10800000">
            <a:off x="779815" y="4653939"/>
            <a:ext cx="186812" cy="186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878" name="Google Shape;878;p35"/>
          <p:cNvPicPr preferRelativeResize="0"/>
          <p:nvPr/>
        </p:nvPicPr>
        <p:blipFill>
          <a:blip r:embed="rId3">
            <a:alphaModFix/>
          </a:blip>
          <a:stretch>
            <a:fillRect/>
          </a:stretch>
        </p:blipFill>
        <p:spPr>
          <a:xfrm>
            <a:off x="368700" y="660324"/>
            <a:ext cx="2828925" cy="2107444"/>
          </a:xfrm>
          <a:prstGeom prst="rect">
            <a:avLst/>
          </a:prstGeom>
          <a:noFill/>
          <a:ln cap="flat" cmpd="sng" w="12700">
            <a:solidFill>
              <a:srgbClr val="000000"/>
            </a:solidFill>
            <a:prstDash val="solid"/>
            <a:miter lim="8000"/>
            <a:headEnd len="sm" w="sm" type="none"/>
            <a:tailEnd len="sm" w="sm" type="none"/>
          </a:ln>
        </p:spPr>
      </p:pic>
      <p:pic>
        <p:nvPicPr>
          <p:cNvPr id="879" name="Google Shape;879;p35"/>
          <p:cNvPicPr preferRelativeResize="0"/>
          <p:nvPr/>
        </p:nvPicPr>
        <p:blipFill>
          <a:blip r:embed="rId4">
            <a:alphaModFix/>
          </a:blip>
          <a:stretch>
            <a:fillRect/>
          </a:stretch>
        </p:blipFill>
        <p:spPr>
          <a:xfrm>
            <a:off x="3432475" y="650835"/>
            <a:ext cx="2828925" cy="2126428"/>
          </a:xfrm>
          <a:prstGeom prst="rect">
            <a:avLst/>
          </a:prstGeom>
          <a:noFill/>
          <a:ln cap="flat" cmpd="sng" w="12700">
            <a:solidFill>
              <a:srgbClr val="000000"/>
            </a:solidFill>
            <a:prstDash val="solid"/>
            <a:miter lim="8000"/>
            <a:headEnd len="sm" w="sm" type="none"/>
            <a:tailEnd len="sm" w="sm" type="none"/>
          </a:ln>
        </p:spPr>
      </p:pic>
      <p:pic>
        <p:nvPicPr>
          <p:cNvPr id="880" name="Google Shape;880;p35"/>
          <p:cNvPicPr preferRelativeResize="0"/>
          <p:nvPr/>
        </p:nvPicPr>
        <p:blipFill>
          <a:blip r:embed="rId5">
            <a:alphaModFix/>
          </a:blip>
          <a:stretch>
            <a:fillRect/>
          </a:stretch>
        </p:blipFill>
        <p:spPr>
          <a:xfrm>
            <a:off x="368700" y="2865563"/>
            <a:ext cx="2828925" cy="2114550"/>
          </a:xfrm>
          <a:prstGeom prst="rect">
            <a:avLst/>
          </a:prstGeom>
          <a:noFill/>
          <a:ln cap="flat" cmpd="sng" w="12700">
            <a:solidFill>
              <a:srgbClr val="000000"/>
            </a:solidFill>
            <a:prstDash val="solid"/>
            <a:miter lim="8000"/>
            <a:headEnd len="sm" w="sm" type="none"/>
            <a:tailEnd len="sm" w="sm" type="none"/>
          </a:ln>
        </p:spPr>
      </p:pic>
      <p:pic>
        <p:nvPicPr>
          <p:cNvPr id="881" name="Google Shape;881;p35"/>
          <p:cNvPicPr preferRelativeResize="0"/>
          <p:nvPr/>
        </p:nvPicPr>
        <p:blipFill>
          <a:blip r:embed="rId6">
            <a:alphaModFix/>
          </a:blip>
          <a:stretch>
            <a:fillRect/>
          </a:stretch>
        </p:blipFill>
        <p:spPr>
          <a:xfrm>
            <a:off x="3427713" y="2860813"/>
            <a:ext cx="2838450" cy="2124075"/>
          </a:xfrm>
          <a:prstGeom prst="rect">
            <a:avLst/>
          </a:prstGeom>
          <a:noFill/>
          <a:ln cap="flat" cmpd="sng" w="12700">
            <a:solidFill>
              <a:srgbClr val="000000"/>
            </a:solidFill>
            <a:prstDash val="solid"/>
            <a:miter lim="8000"/>
            <a:headEnd len="sm" w="sm" type="none"/>
            <a:tailEnd len="sm" w="sm" type="none"/>
          </a:ln>
        </p:spPr>
      </p:pic>
      <p:sp>
        <p:nvSpPr>
          <p:cNvPr id="882" name="Google Shape;882;p35"/>
          <p:cNvSpPr txBox="1"/>
          <p:nvPr>
            <p:ph idx="2" type="subTitle"/>
          </p:nvPr>
        </p:nvSpPr>
        <p:spPr>
          <a:xfrm>
            <a:off x="6496275" y="781000"/>
            <a:ext cx="2508000" cy="22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We find a slight left skew, especially with some outliers on the CD8 levels, but determined this is reasonable and workable.  </a:t>
            </a:r>
            <a:endParaRPr sz="1800">
              <a:solidFill>
                <a:schemeClr val="dk1"/>
              </a:solidFill>
            </a:endParaRPr>
          </a:p>
        </p:txBody>
      </p:sp>
      <p:sp>
        <p:nvSpPr>
          <p:cNvPr id="883" name="Google Shape;883;p35"/>
          <p:cNvSpPr txBox="1"/>
          <p:nvPr/>
        </p:nvSpPr>
        <p:spPr>
          <a:xfrm>
            <a:off x="2097875" y="1394618"/>
            <a:ext cx="104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CD4 Baseline</a:t>
            </a:r>
            <a:endParaRPr sz="1200">
              <a:solidFill>
                <a:schemeClr val="dk1"/>
              </a:solidFill>
              <a:latin typeface="Open Sans"/>
              <a:ea typeface="Open Sans"/>
              <a:cs typeface="Open Sans"/>
              <a:sym typeface="Open Sans"/>
            </a:endParaRPr>
          </a:p>
        </p:txBody>
      </p:sp>
      <p:sp>
        <p:nvSpPr>
          <p:cNvPr id="884" name="Google Shape;884;p35"/>
          <p:cNvSpPr txBox="1"/>
          <p:nvPr/>
        </p:nvSpPr>
        <p:spPr>
          <a:xfrm>
            <a:off x="2223575" y="3603350"/>
            <a:ext cx="94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CD4</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Week 20</a:t>
            </a:r>
            <a:endParaRPr sz="1200">
              <a:solidFill>
                <a:schemeClr val="dk1"/>
              </a:solidFill>
              <a:latin typeface="Open Sans"/>
              <a:ea typeface="Open Sans"/>
              <a:cs typeface="Open Sans"/>
              <a:sym typeface="Open Sans"/>
            </a:endParaRPr>
          </a:p>
        </p:txBody>
      </p:sp>
      <p:sp>
        <p:nvSpPr>
          <p:cNvPr id="885" name="Google Shape;885;p35"/>
          <p:cNvSpPr txBox="1"/>
          <p:nvPr/>
        </p:nvSpPr>
        <p:spPr>
          <a:xfrm>
            <a:off x="4787300" y="1413495"/>
            <a:ext cx="104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CD8 Baseline</a:t>
            </a:r>
            <a:endParaRPr sz="1200">
              <a:solidFill>
                <a:schemeClr val="dk1"/>
              </a:solidFill>
              <a:latin typeface="Open Sans"/>
              <a:ea typeface="Open Sans"/>
              <a:cs typeface="Open Sans"/>
              <a:sym typeface="Open Sans"/>
            </a:endParaRPr>
          </a:p>
        </p:txBody>
      </p:sp>
      <p:sp>
        <p:nvSpPr>
          <p:cNvPr id="886" name="Google Shape;886;p35"/>
          <p:cNvSpPr txBox="1"/>
          <p:nvPr/>
        </p:nvSpPr>
        <p:spPr>
          <a:xfrm>
            <a:off x="4883600" y="3603350"/>
            <a:ext cx="94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CD8</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Week 20</a:t>
            </a:r>
            <a:endParaRPr sz="12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dical Collaboration Research by Slidesgo">
  <a:themeElements>
    <a:clrScheme name="Simple Light">
      <a:dk1>
        <a:srgbClr val="041834"/>
      </a:dk1>
      <a:lt1>
        <a:srgbClr val="E3F4FA"/>
      </a:lt1>
      <a:dk2>
        <a:srgbClr val="00648F"/>
      </a:dk2>
      <a:lt2>
        <a:srgbClr val="B6E3F1"/>
      </a:lt2>
      <a:accent1>
        <a:srgbClr val="6BC1D1"/>
      </a:accent1>
      <a:accent2>
        <a:srgbClr val="0596A2"/>
      </a:accent2>
      <a:accent3>
        <a:srgbClr val="F69380"/>
      </a:accent3>
      <a:accent4>
        <a:srgbClr val="E2583E"/>
      </a:accent4>
      <a:accent5>
        <a:srgbClr val="D6B6C8"/>
      </a:accent5>
      <a:accent6>
        <a:srgbClr val="FCFBF7"/>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